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6" r:id="rId5"/>
    <p:sldId id="270" r:id="rId6"/>
    <p:sldId id="267" r:id="rId7"/>
    <p:sldId id="271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9F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E1A8-7E12-4F2B-B959-2C44BE66B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B5EC-1F1A-409E-9447-B9022F6CB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F6AE-821B-4365-88C8-E0D9CE7C9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269B-B944-4173-8471-5FE143E5B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1DFA-026A-43A4-A8CD-1EA67B2EA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BCD76-4CAC-48E8-92A9-8112347C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A531-66F8-4EF8-B0DE-49C8373C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E11B-2BB2-4EC9-8AB7-3BC8FDA0F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9A40-EACD-4FB6-8417-5C3AD4507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58D4-41A5-4F24-9638-4768911A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749E-DCEA-4F71-8D2C-8A0E3BAC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A1F2-189D-48AC-A418-82D3D2CC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F75C-5CF2-4B6A-9B91-399B625BF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D7FB8C-E247-4945-B95E-AD7ED4FF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7000">
    <p:sndAc>
      <p:stSnd>
        <p:snd r:embed="rId15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0" y="4714875"/>
            <a:ext cx="3249613" cy="1500188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Project work</a:t>
            </a:r>
          </a:p>
          <a:p>
            <a:pPr algn="r" eaLnBrk="1" hangingPunct="1"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Project English teacher</a:t>
            </a:r>
          </a:p>
          <a:p>
            <a:pPr algn="r" eaLnBrk="1" hangingPunct="1">
              <a:defRPr/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Yakubych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Vi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toria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33CC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00438"/>
            <a:ext cx="34660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My Health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bbfd51c6b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714356"/>
            <a:ext cx="44125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is the price of your health?</a:t>
            </a:r>
            <a:endParaRPr lang="ru-RU" sz="54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35769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229600" cy="235745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Що </a:t>
            </a:r>
            <a:r>
              <a:rPr lang="uk-UA" sz="2800" dirty="0" smtClean="0">
                <a:solidFill>
                  <a:srgbClr val="0070C0"/>
                </a:solidFill>
              </a:rPr>
              <a:t>таке здоров</a:t>
            </a:r>
            <a:r>
              <a:rPr lang="en-US" sz="2800" dirty="0" smtClean="0">
                <a:solidFill>
                  <a:srgbClr val="0070C0"/>
                </a:solidFill>
              </a:rPr>
              <a:t>’</a:t>
            </a:r>
            <a:r>
              <a:rPr lang="uk-UA" sz="2800" dirty="0" smtClean="0">
                <a:solidFill>
                  <a:srgbClr val="0070C0"/>
                </a:solidFill>
              </a:rPr>
              <a:t>я?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Що </a:t>
            </a:r>
            <a:r>
              <a:rPr lang="uk-UA" sz="2800" dirty="0" smtClean="0">
                <a:solidFill>
                  <a:srgbClr val="0070C0"/>
                </a:solidFill>
              </a:rPr>
              <a:t>важливо знати про здоровий спосіб життя?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Які </a:t>
            </a:r>
            <a:r>
              <a:rPr lang="uk-UA" sz="2800" dirty="0" smtClean="0">
                <a:solidFill>
                  <a:srgbClr val="0070C0"/>
                </a:solidFill>
              </a:rPr>
              <a:t>шкідливі звички руйнують здоров</a:t>
            </a:r>
            <a:r>
              <a:rPr lang="en-US" sz="2800" dirty="0" smtClean="0">
                <a:solidFill>
                  <a:srgbClr val="0070C0"/>
                </a:solidFill>
              </a:rPr>
              <a:t>’</a:t>
            </a:r>
            <a:r>
              <a:rPr lang="uk-UA" sz="2800" dirty="0" smtClean="0">
                <a:solidFill>
                  <a:srgbClr val="0070C0"/>
                </a:solidFill>
              </a:rPr>
              <a:t>я людини?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33CC33"/>
              </a:solidFill>
            </a:endParaRPr>
          </a:p>
        </p:txBody>
      </p:sp>
      <p:pic>
        <p:nvPicPr>
          <p:cNvPr id="4" name="Рисунок 3" descr="yoga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00240"/>
            <a:ext cx="4572032" cy="4572032"/>
          </a:xfrm>
          <a:prstGeom prst="rect">
            <a:avLst/>
          </a:prstGeo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3907322" cy="3700475"/>
          </a:xfrm>
          <a:prstGeom prst="rect">
            <a:avLst/>
          </a:prstGeom>
        </p:spPr>
      </p:pic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58" y="4071942"/>
            <a:ext cx="3721754" cy="2600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Розглянемо, вивчимо, порадимо…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500702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Медичне обслуговування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857233"/>
            <a:ext cx="3724284" cy="26432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14942" y="2714620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Правила здорового способу життя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4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90" y="3429001"/>
            <a:ext cx="3753775" cy="3143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85786" y="4857760"/>
            <a:ext cx="27146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Шкідливі звички</a:t>
            </a:r>
            <a:endParaRPr lang="ru-RU" sz="28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944968"/>
            <a:ext cx="3643338" cy="22372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7158" y="2714620"/>
            <a:ext cx="388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Симптоми захворювань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noFill/>
        </p:spPr>
        <p:txBody>
          <a:bodyPr/>
          <a:lstStyle/>
          <a:p>
            <a:pPr eaLnBrk="1" hangingPunct="1"/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Дивись або бери  участь</a:t>
            </a:r>
            <a:r>
              <a:rPr lang="uk-UA" sz="4000" dirty="0" smtClean="0">
                <a:solidFill>
                  <a:schemeClr val="hlink"/>
                </a:solidFill>
              </a:rPr>
              <a:t/>
            </a:r>
            <a:br>
              <a:rPr lang="uk-UA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18487" cy="2211705"/>
        </p:xfrm>
        <a:graphic>
          <a:graphicData uri="http://schemas.openxmlformats.org/drawingml/2006/table">
            <a:tbl>
              <a:tblPr/>
              <a:tblGrid>
                <a:gridCol w="2741612"/>
                <a:gridCol w="2736850"/>
                <a:gridCol w="2740025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Знаю 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Хочу дізнатися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Дізнався 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20691386">
            <a:off x="3593629" y="2440978"/>
            <a:ext cx="287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Complete me!</a:t>
            </a:r>
            <a:endParaRPr lang="ru-RU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91386">
            <a:off x="998399" y="2440976"/>
            <a:ext cx="287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Complete me!</a:t>
            </a:r>
            <a:endParaRPr lang="ru-RU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91386">
            <a:off x="5784745" y="2369538"/>
            <a:ext cx="287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Complete me!</a:t>
            </a:r>
            <a:endParaRPr lang="ru-RU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vegetables-fruits-health-vitamins-minerals-bas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3643338" cy="2863235"/>
          </a:xfrm>
          <a:prstGeom prst="rect">
            <a:avLst/>
          </a:prstGeom>
        </p:spPr>
      </p:pic>
      <p:pic>
        <p:nvPicPr>
          <p:cNvPr id="9" name="Рисунок 8" descr="загруженное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735685"/>
            <a:ext cx="2619379" cy="2850859"/>
          </a:xfrm>
          <a:prstGeom prst="rect">
            <a:avLst/>
          </a:prstGeom>
        </p:spPr>
      </p:pic>
      <p:pic>
        <p:nvPicPr>
          <p:cNvPr id="10" name="Рисунок 9" descr="zdorovie_vazniy_aspekt_dostizeniya_uspe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714752"/>
            <a:ext cx="2330603" cy="3000396"/>
          </a:xfrm>
          <a:prstGeom prst="rect">
            <a:avLst/>
          </a:prstGeom>
        </p:spPr>
      </p:pic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dorov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97000"/>
            <a:ext cx="6096000" cy="4064000"/>
          </a:xfrm>
          <a:prstGeom prst="rect">
            <a:avLst/>
          </a:prstGeom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Будемо працювати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у групах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0825" y="1052513"/>
            <a:ext cx="2160588" cy="1439862"/>
          </a:xfrm>
          <a:prstGeom prst="cloudCallout">
            <a:avLst>
              <a:gd name="adj1" fmla="val 50366"/>
              <a:gd name="adj2" fmla="val 118468"/>
            </a:avLst>
          </a:prstGeom>
          <a:gradFill rotWithShape="1">
            <a:gsLst>
              <a:gs pos="0">
                <a:srgbClr val="F7F715"/>
              </a:gs>
              <a:gs pos="100000">
                <a:srgbClr val="72720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Healthy habits</a:t>
            </a:r>
            <a:endParaRPr lang="ru-RU" sz="2000" b="1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588125" y="1268413"/>
            <a:ext cx="2376488" cy="1512887"/>
          </a:xfrm>
          <a:prstGeom prst="cloudCallout">
            <a:avLst>
              <a:gd name="adj1" fmla="val -54875"/>
              <a:gd name="adj2" fmla="val 92917"/>
            </a:avLst>
          </a:prstGeom>
          <a:gradFill rotWithShape="1">
            <a:gsLst>
              <a:gs pos="0">
                <a:srgbClr val="72720A"/>
              </a:gs>
              <a:gs pos="100000">
                <a:srgbClr val="F7F715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Bad habits</a:t>
            </a:r>
            <a:endParaRPr lang="ru-RU" sz="2000" b="1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215074" y="4941888"/>
            <a:ext cx="2749539" cy="1701822"/>
          </a:xfrm>
          <a:prstGeom prst="cloudCallout">
            <a:avLst>
              <a:gd name="adj1" fmla="val -44458"/>
              <a:gd name="adj2" fmla="val -129958"/>
            </a:avLst>
          </a:prstGeom>
          <a:gradFill rotWithShape="1">
            <a:gsLst>
              <a:gs pos="0">
                <a:srgbClr val="F7F715"/>
              </a:gs>
              <a:gs pos="100000">
                <a:srgbClr val="72720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Doctors</a:t>
            </a:r>
            <a:r>
              <a:rPr lang="en-US"/>
              <a:t> </a:t>
            </a:r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85720" y="4929198"/>
            <a:ext cx="2678100" cy="1739889"/>
          </a:xfrm>
          <a:prstGeom prst="cloudCallout">
            <a:avLst>
              <a:gd name="adj1" fmla="val 47449"/>
              <a:gd name="adj2" fmla="val -131593"/>
            </a:avLst>
          </a:prstGeom>
          <a:gradFill rotWithShape="1">
            <a:gsLst>
              <a:gs pos="0">
                <a:srgbClr val="F7F715"/>
              </a:gs>
              <a:gs pos="100000">
                <a:srgbClr val="72720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Decorators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ransition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 animBg="1"/>
      <p:bldP spid="13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enskiy-sait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0"/>
            <a:ext cx="7033846" cy="68580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2592387" cy="4032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Презентація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систематизованого матеріалу у вигляді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буклету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або електронної презентації.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uk-UA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Підсумок роботи повинен містити найважливіші твердження вашої роботи, повинний спонукати до дій та доводити дієвість поставленої мети</a:t>
            </a:r>
            <a:r>
              <a:rPr lang="uk-UA" sz="1600" b="1" dirty="0" smtClean="0">
                <a:solidFill>
                  <a:srgbClr val="33CC33"/>
                </a:solidFill>
              </a:rPr>
              <a:t>.</a:t>
            </a:r>
            <a:endParaRPr lang="ru-RU" sz="1600" b="1" dirty="0" smtClean="0">
              <a:solidFill>
                <a:srgbClr val="33CC33"/>
              </a:solidFill>
            </a:endParaRPr>
          </a:p>
          <a:p>
            <a:pPr algn="ctr" eaLnBrk="1" hangingPunct="1"/>
            <a:endParaRPr lang="ru-RU" sz="1600" dirty="0" smtClean="0">
              <a:solidFill>
                <a:srgbClr val="33CC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85728"/>
            <a:ext cx="45754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Book" pitchFamily="34" charset="0"/>
              </a:rPr>
              <a:t>Результат нашої діяльності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7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ashe-zdor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143248"/>
            <a:ext cx="4261104" cy="3182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6801" y="324433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uwm.com.ua/node/41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428736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http://uwm.com.ua/node/41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http://uk.wikipedia.org/wiki/</a:t>
            </a:r>
            <a:r>
              <a:rPr lang="ru-RU" dirty="0" err="1" smtClean="0"/>
              <a:t>Здоровий_спосіб_життя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http://tsn.ua/.../</a:t>
            </a:r>
            <a:r>
              <a:rPr lang="en-US" dirty="0" err="1" smtClean="0"/>
              <a:t>chomu-varto-vesti-zdoroviy-sposib-zh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http://healthy.pp.ua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http://healthy.pp.ua/zdorovyj-sposib-zhyttya-vyznach..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57148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Arial Black" pitchFamily="34" charset="0"/>
              </a:rPr>
              <a:t>Скористайтесь!</a:t>
            </a:r>
            <a:endParaRPr lang="ru-RU" sz="2400" i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Дивись або бери  участь </vt:lpstr>
      <vt:lpstr>Будемо працювати  у групах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</cp:revision>
  <dcterms:created xsi:type="dcterms:W3CDTF">2013-02-14T08:27:16Z</dcterms:created>
  <dcterms:modified xsi:type="dcterms:W3CDTF">2014-11-22T15:50:26Z</dcterms:modified>
</cp:coreProperties>
</file>