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6" r:id="rId3"/>
    <p:sldId id="259" r:id="rId4"/>
    <p:sldId id="260" r:id="rId5"/>
    <p:sldId id="261" r:id="rId6"/>
    <p:sldId id="273" r:id="rId7"/>
    <p:sldId id="263" r:id="rId8"/>
    <p:sldId id="266" r:id="rId9"/>
    <p:sldId id="268" r:id="rId10"/>
    <p:sldId id="269" r:id="rId11"/>
    <p:sldId id="283" r:id="rId12"/>
    <p:sldId id="29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FF"/>
    <a:srgbClr val="FF3399"/>
    <a:srgbClr val="FF6600"/>
    <a:srgbClr val="3333CC"/>
    <a:srgbClr val="FF0000"/>
    <a:srgbClr val="00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7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F5099-0B0F-4AB6-841B-C8F2191143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6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0FB55D-4101-4DAC-BD43-5575ED01F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7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88925-E558-4824-990D-60533FEB7141}" type="slidenum">
              <a:rPr lang="ru-RU"/>
              <a:pPr/>
              <a:t>1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7B052-EFD5-435D-A43C-373539E47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4BBD-85F3-4EEF-947C-4780451B43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65C3-5F24-492E-80AD-24C3CA029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71CC-C4F2-4371-A310-7ABCA263E3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F59E-83FA-4A74-A225-A685843E3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2C683-AFD5-408A-BFA2-422C41A3E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D7217-4775-4A3C-8C00-4AB0549EA1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E093-0190-4ACB-B6A3-DDE1325EEF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A90C5-EC06-476F-97F3-BE12FF184B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EA13E-1BAD-4075-A208-742A8074C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33AF6-DF5A-460E-8D19-C3DB561D0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/>
              <a:t>Yana Babanska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0FC6A2-03D7-4A19-A3FF-88FE78B0BC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7000"/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bbfd51c6b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5791200" cy="579120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99CC"/>
                </a:solidFill>
              </a:rPr>
              <a:t>Healthy Lifestyle</a:t>
            </a:r>
            <a:endParaRPr lang="ru-RU" sz="3200" b="1" dirty="0">
              <a:solidFill>
                <a:srgbClr val="0099CC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Do you want to be healthy?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629400" y="3048000"/>
            <a:ext cx="2057400" cy="1905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</a:t>
            </a:r>
            <a:r>
              <a:rPr lang="en-US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</a:p>
          <a:p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Kovtun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Shevchenko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rimak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Salo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3429000" cy="762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 walk outside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6324600" cy="4866978"/>
          </a:xfrm>
          <a:prstGeom prst="rect">
            <a:avLst/>
          </a:prstGeom>
        </p:spPr>
      </p:pic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 dance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Рисунок 6" descr="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3" y="1219201"/>
            <a:ext cx="4808341" cy="3067722"/>
          </a:xfrm>
          <a:prstGeom prst="rect">
            <a:avLst/>
          </a:prstGeom>
        </p:spPr>
      </p:pic>
      <p:pic>
        <p:nvPicPr>
          <p:cNvPr id="8" name="Рисунок 7" descr="загруженное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44579"/>
            <a:ext cx="3810000" cy="3146721"/>
          </a:xfrm>
          <a:prstGeom prst="rect">
            <a:avLst/>
          </a:prstGeom>
        </p:spPr>
      </p:pic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094562" cy="4167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6813" y="2967335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luck you!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257800" cy="990600"/>
          </a:xfrm>
        </p:spPr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Healthy Lifestyle</a:t>
            </a:r>
            <a:endParaRPr lang="ru-RU" dirty="0">
              <a:solidFill>
                <a:srgbClr val="0099CC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1"/>
            <a:ext cx="3657600" cy="83820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drink juice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загруженное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" y="3429000"/>
            <a:ext cx="4328002" cy="3200400"/>
          </a:xfrm>
          <a:prstGeom prst="rect">
            <a:avLst/>
          </a:prstGeom>
        </p:spPr>
      </p:pic>
      <p:pic>
        <p:nvPicPr>
          <p:cNvPr id="9" name="Рисунок 8" descr="1-600x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752600"/>
            <a:ext cx="4836876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To eat healthy breakfast 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6" name="Рисунок 5" descr="image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08546"/>
            <a:ext cx="5848350" cy="43922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-600x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7233722" cy="4786313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Healthy Lifestyle</a:t>
            </a:r>
            <a:endParaRPr lang="ru-RU" dirty="0">
              <a:solidFill>
                <a:srgbClr val="0099CC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1"/>
            <a:ext cx="3733800" cy="99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eat fresh fruits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ck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6553200" cy="51816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1"/>
            <a:ext cx="4953000" cy="8382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To eat fresh vegetables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638800" cy="762000"/>
          </a:xfrm>
        </p:spPr>
        <p:txBody>
          <a:bodyPr/>
          <a:lstStyle/>
          <a:p>
            <a:r>
              <a:rPr lang="en-US" dirty="0">
                <a:solidFill>
                  <a:srgbClr val="0099CC"/>
                </a:solidFill>
              </a:rPr>
              <a:t>Healthy Lifestyle</a:t>
            </a:r>
            <a:endParaRPr lang="ru-RU" dirty="0">
              <a:solidFill>
                <a:srgbClr val="0099CC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3333CC"/>
                </a:solidFill>
              </a:rPr>
              <a:t>To drink clean water</a:t>
            </a:r>
            <a:endParaRPr lang="ru-RU">
              <a:solidFill>
                <a:srgbClr val="3333CC"/>
              </a:solidFill>
            </a:endParaRPr>
          </a:p>
        </p:txBody>
      </p:sp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6286500" cy="2514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5562600" cy="914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To go in for sports</a:t>
            </a:r>
          </a:p>
          <a:p>
            <a:endParaRPr lang="ru-RU" dirty="0"/>
          </a:p>
        </p:txBody>
      </p:sp>
      <p:pic>
        <p:nvPicPr>
          <p:cNvPr id="7" name="Рисунок 6" descr="загруженное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23" y="1905000"/>
            <a:ext cx="4263415" cy="4640182"/>
          </a:xfrm>
          <a:prstGeom prst="rect">
            <a:avLst/>
          </a:prstGeom>
        </p:spPr>
      </p:pic>
      <p:pic>
        <p:nvPicPr>
          <p:cNvPr id="8" name="Picture 4" descr="море-2011 2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60088"/>
            <a:ext cx="4495800" cy="33724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 play table tennis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8436" name="Picture 4" descr="море-2011 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5591175" cy="419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To play football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CC"/>
                </a:solidFill>
              </a:rPr>
              <a:t>Healthy Lifestyle</a:t>
            </a:r>
            <a:endParaRPr lang="ru-RU">
              <a:solidFill>
                <a:srgbClr val="0099CC"/>
              </a:solidFill>
            </a:endParaRPr>
          </a:p>
        </p:txBody>
      </p:sp>
      <p:pic>
        <p:nvPicPr>
          <p:cNvPr id="20486" name="Picture 6" descr="x_1ccaa0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69000" cy="4476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84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Healthy Lifestyle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9</cp:revision>
  <cp:lastPrinted>1601-01-01T00:00:00Z</cp:lastPrinted>
  <dcterms:created xsi:type="dcterms:W3CDTF">1601-01-01T00:00:00Z</dcterms:created>
  <dcterms:modified xsi:type="dcterms:W3CDTF">2014-11-22T15:42:57Z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