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79" r:id="rId2"/>
    <p:sldId id="281" r:id="rId3"/>
    <p:sldId id="264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8742" autoAdjust="0"/>
  </p:normalViewPr>
  <p:slideViewPr>
    <p:cSldViewPr>
      <p:cViewPr>
        <p:scale>
          <a:sx n="82" d="100"/>
          <a:sy n="82" d="100"/>
        </p:scale>
        <p:origin x="-102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8EBDD-C783-4F94-97A3-8392623DDAB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B8AD-EA9C-40D3-9391-5EEF4B127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7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7.wdp"/><Relationship Id="rId5" Type="http://schemas.openxmlformats.org/officeDocument/2006/relationships/image" Target="../media/image9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851224"/>
            <a:ext cx="3997110" cy="274917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3" y="0"/>
            <a:ext cx="9526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Наша веселкова країна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823846"/>
            <a:ext cx="3262777" cy="3137529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913" y="6590495"/>
            <a:ext cx="3149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solidFill>
                  <a:srgbClr val="7030A0"/>
                </a:solidFill>
              </a:rPr>
              <a:t>Прапор піонерської дружини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5560327"/>
            <a:ext cx="2511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solidFill>
                  <a:srgbClr val="7030A0"/>
                </a:solidFill>
              </a:rPr>
              <a:t>  “ Піонер означає “ перший ”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User\Рабочий стол\документи\піонери, День мови, Євсєєв,вінегрет\PB2301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67" y="2901678"/>
            <a:ext cx="3544865" cy="2658649"/>
          </a:xfrm>
          <a:prstGeom prst="roundRect">
            <a:avLst>
              <a:gd name="adj" fmla="val 199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1043608" y="6551434"/>
            <a:ext cx="2714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solidFill>
                  <a:srgbClr val="7030A0"/>
                </a:solidFill>
              </a:rPr>
              <a:t>                              Дружинна емблема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pic>
        <p:nvPicPr>
          <p:cNvPr id="31748" name="Picture 4" descr="DSCF2350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6003437" y="4272138"/>
            <a:ext cx="3132222" cy="2349167"/>
          </a:xfrm>
          <a:prstGeom prst="round2DiagRect">
            <a:avLst>
              <a:gd name="adj1" fmla="val 19848"/>
              <a:gd name="adj2" fmla="val 172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9" name="Picture 5" descr="PC090129"/>
          <p:cNvPicPr>
            <a:picLocks noChangeAspect="1" noChangeArrowheads="1"/>
          </p:cNvPicPr>
          <p:nvPr/>
        </p:nvPicPr>
        <p:blipFill>
          <a:blip r:embed="rId10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321929">
            <a:off x="-136387" y="4131223"/>
            <a:ext cx="3548424" cy="2650499"/>
          </a:xfrm>
          <a:prstGeom prst="clou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Click="0" advTm="1267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0"/>
            <a:ext cx="6915226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Структурна модель учнівського самоврядування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480"/>
            <a:ext cx="3429024" cy="555069"/>
          </a:xfrm>
          <a:prstGeom prst="ellipseRibbon2">
            <a:avLst>
              <a:gd name="adj1" fmla="val 29792"/>
              <a:gd name="adj2" fmla="val 57393"/>
              <a:gd name="adj3" fmla="val 1250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  </a:t>
            </a:r>
            <a:r>
              <a:rPr lang="uk-UA" sz="1200" dirty="0" smtClean="0">
                <a:ln>
                  <a:solidFill>
                    <a:srgbClr val="00B0F0"/>
                  </a:solidFill>
                </a:ln>
              </a:rPr>
              <a:t>Батьківський комітет</a:t>
            </a:r>
            <a:endParaRPr lang="ru-RU" sz="1200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3286116" y="1142984"/>
            <a:ext cx="2786082" cy="571504"/>
          </a:xfrm>
          <a:prstGeom prst="ribbon">
            <a:avLst>
              <a:gd name="adj1" fmla="val 25346"/>
              <a:gd name="adj2" fmla="val 526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002060"/>
                </a:solidFill>
              </a:rPr>
              <a:t>Педагогічний колектив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1500166" y="857232"/>
            <a:ext cx="1285884" cy="64294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002060"/>
                </a:solidFill>
              </a:rPr>
              <a:t>Верховна рада учнів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6500826" y="928670"/>
            <a:ext cx="1285884" cy="64294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002060"/>
                </a:solidFill>
              </a:rPr>
              <a:t>Козацька країна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Блок-схема: сопоставление 10"/>
          <p:cNvSpPr/>
          <p:nvPr/>
        </p:nvSpPr>
        <p:spPr>
          <a:xfrm rot="5400000">
            <a:off x="1628756" y="800080"/>
            <a:ext cx="742952" cy="2000264"/>
          </a:xfrm>
          <a:prstGeom prst="flowChartCollat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rgbClr val="FF0000"/>
                </a:solidFill>
              </a:rPr>
              <a:t>Президент школи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" name="Блок-схема: сопоставление 11"/>
          <p:cNvSpPr/>
          <p:nvPr/>
        </p:nvSpPr>
        <p:spPr>
          <a:xfrm rot="5400000">
            <a:off x="6943744" y="985818"/>
            <a:ext cx="685800" cy="1857388"/>
          </a:xfrm>
          <a:prstGeom prst="flowChartCollat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rgbClr val="FF0000"/>
                </a:solidFill>
              </a:rPr>
              <a:t>Козацька  рада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786" y="2285992"/>
            <a:ext cx="2357454" cy="214314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002060"/>
                </a:solidFill>
              </a:rPr>
              <a:t>Прем</a:t>
            </a:r>
            <a:r>
              <a:rPr lang="en-US" sz="1400" dirty="0" smtClean="0">
                <a:solidFill>
                  <a:srgbClr val="002060"/>
                </a:solidFill>
              </a:rPr>
              <a:t>’</a:t>
            </a:r>
            <a:r>
              <a:rPr lang="uk-UA" sz="1400" dirty="0" err="1" smtClean="0">
                <a:solidFill>
                  <a:srgbClr val="002060"/>
                </a:solidFill>
              </a:rPr>
              <a:t>єр</a:t>
            </a:r>
            <a:r>
              <a:rPr lang="uk-UA" sz="1400" dirty="0" smtClean="0">
                <a:solidFill>
                  <a:srgbClr val="002060"/>
                </a:solidFill>
              </a:rPr>
              <a:t>  - міністр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3636" y="2357430"/>
            <a:ext cx="2271722" cy="214314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002060"/>
                </a:solidFill>
              </a:rPr>
              <a:t>Козацькі  витівники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3071810"/>
            <a:ext cx="2000264" cy="1357322"/>
          </a:xfrm>
          <a:prstGeom prst="rect">
            <a:avLst/>
          </a:prstGeom>
          <a:solidFill>
            <a:srgbClr val="7030A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Козацькі забави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2643182"/>
            <a:ext cx="1214446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Міністерство освіти і науки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428728" y="2643182"/>
            <a:ext cx="1143008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Міністерство внутрішніх справ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643174" y="2643182"/>
            <a:ext cx="1214446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Міністерство волонтерських справ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3286124"/>
            <a:ext cx="1214446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Міністерство шефських справ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428728" y="3286124"/>
            <a:ext cx="1143008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Міністерство праці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643174" y="3289093"/>
            <a:ext cx="1214446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Міністерство спорту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42844" y="3929066"/>
            <a:ext cx="1214446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Міністерство охорони здоров</a:t>
            </a:r>
            <a:r>
              <a:rPr lang="en-US" sz="1200" dirty="0" smtClean="0"/>
              <a:t>’</a:t>
            </a:r>
            <a:r>
              <a:rPr lang="uk-UA" sz="1200" dirty="0" smtClean="0"/>
              <a:t>я 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428728" y="3929066"/>
            <a:ext cx="1143008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Міністерство культури</a:t>
            </a:r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643174" y="3929066"/>
            <a:ext cx="1214446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Засоби масової інформації</a:t>
            </a:r>
            <a:endParaRPr lang="ru-RU" sz="1200" dirty="0"/>
          </a:p>
        </p:txBody>
      </p:sp>
      <p:sp>
        <p:nvSpPr>
          <p:cNvPr id="22" name="Овал 21"/>
          <p:cNvSpPr/>
          <p:nvPr/>
        </p:nvSpPr>
        <p:spPr>
          <a:xfrm>
            <a:off x="0" y="4572008"/>
            <a:ext cx="2428860" cy="7858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“ Бумеранг ” – орган       ВРУ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357422" y="4572008"/>
            <a:ext cx="2357454" cy="85725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“ За  знання ” – орган піонерської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sz="1200" dirty="0" smtClean="0">
                <a:solidFill>
                  <a:schemeClr val="tx1"/>
                </a:solidFill>
              </a:rPr>
              <a:t>дружини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072198" y="4572008"/>
            <a:ext cx="2486036" cy="8572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“ В країну барвінкову козацькими </a:t>
            </a:r>
          </a:p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стежками ”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Лента лицом вверх 24"/>
          <p:cNvSpPr/>
          <p:nvPr/>
        </p:nvSpPr>
        <p:spPr>
          <a:xfrm>
            <a:off x="1538359" y="5700024"/>
            <a:ext cx="6072230" cy="612648"/>
          </a:xfrm>
          <a:prstGeom prst="ribbon2">
            <a:avLst/>
          </a:prstGeom>
          <a:solidFill>
            <a:srgbClr val="00B0F0"/>
          </a:solidFill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Загальношкільна  лінійка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3" name="Прямая со стрелкой 42"/>
          <p:cNvCxnSpPr>
            <a:stCxn id="6" idx="2"/>
          </p:cNvCxnSpPr>
          <p:nvPr/>
        </p:nvCxnSpPr>
        <p:spPr>
          <a:xfrm rot="5400000">
            <a:off x="4516819" y="1087802"/>
            <a:ext cx="25323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>
            <a:off x="2643174" y="1071546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929322" y="1214422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1963719" y="1607331"/>
            <a:ext cx="21510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>
            <a:off x="7151707" y="1635111"/>
            <a:ext cx="2714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1857356" y="207167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2" idx="1"/>
          </p:cNvCxnSpPr>
          <p:nvPr/>
        </p:nvCxnSpPr>
        <p:spPr>
          <a:xfrm>
            <a:off x="7286644" y="1914512"/>
            <a:ext cx="1588" cy="37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>
            <a:off x="7108843" y="282098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000232" y="5286388"/>
            <a:ext cx="214314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0800000" flipV="1">
            <a:off x="5143504" y="5429264"/>
            <a:ext cx="271464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25" idx="0"/>
          </p:cNvCxnSpPr>
          <p:nvPr/>
        </p:nvCxnSpPr>
        <p:spPr>
          <a:xfrm rot="16200000" flipH="1">
            <a:off x="4259262" y="5384812"/>
            <a:ext cx="342198" cy="288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>
            <a:off x="571472" y="457200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2857488" y="457200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>
            <a:off x="7858942" y="4572008"/>
            <a:ext cx="14208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endCxn id="30" idx="0"/>
          </p:cNvCxnSpPr>
          <p:nvPr/>
        </p:nvCxnSpPr>
        <p:spPr>
          <a:xfrm rot="5400000">
            <a:off x="1928794" y="257174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6511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F3591.jpg"/>
          <p:cNvPicPr>
            <a:picLocks noChangeAspect="1"/>
          </p:cNvPicPr>
          <p:nvPr/>
        </p:nvPicPr>
        <p:blipFill>
          <a:blip r:embed="rId3" cstate="print">
            <a:lum bright="-10000" contras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541" b="16667"/>
          <a:stretch>
            <a:fillRect/>
          </a:stretch>
        </p:blipFill>
        <p:spPr>
          <a:xfrm>
            <a:off x="124597" y="1176021"/>
            <a:ext cx="8662245" cy="5165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142908" y="142852"/>
            <a:ext cx="92869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n w="19050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“ Секрет успіху – наполегливість у досягненні мети ”</a:t>
            </a:r>
          </a:p>
          <a:p>
            <a:r>
              <a:rPr lang="uk-UA" sz="2400" dirty="0" smtClean="0">
                <a:ln w="1905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                             </a:t>
            </a:r>
            <a:endParaRPr lang="ru-RU" sz="2400" dirty="0">
              <a:ln w="19050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34" y="714356"/>
            <a:ext cx="135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270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Д</a:t>
            </a:r>
            <a:r>
              <a:rPr lang="uk-UA" sz="2400" dirty="0" err="1" smtClean="0">
                <a:ln w="1270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ізраелі</a:t>
            </a:r>
            <a:endParaRPr lang="ru-RU" sz="2400" dirty="0">
              <a:ln w="12700"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46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3577.jpg"/>
          <p:cNvPicPr>
            <a:picLocks noChangeAspect="1"/>
          </p:cNvPicPr>
          <p:nvPr/>
        </p:nvPicPr>
        <p:blipFill>
          <a:blip r:embed="rId3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52" t="1370" b="13698"/>
          <a:stretch>
            <a:fillRect/>
          </a:stretch>
        </p:blipFill>
        <p:spPr>
          <a:xfrm>
            <a:off x="2643174" y="620688"/>
            <a:ext cx="4429156" cy="2952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DSCF3569.jpg"/>
          <p:cNvPicPr>
            <a:picLocks noChangeAspect="1"/>
          </p:cNvPicPr>
          <p:nvPr/>
        </p:nvPicPr>
        <p:blipFill rotWithShape="1">
          <a:blip r:embed="rId5" cstate="print">
            <a:lum contrast="3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1209"/>
          <a:stretch/>
        </p:blipFill>
        <p:spPr>
          <a:xfrm>
            <a:off x="232608" y="3551704"/>
            <a:ext cx="4214876" cy="3306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SCF3572.jpg"/>
          <p:cNvPicPr>
            <a:picLocks noChangeAspect="1"/>
          </p:cNvPicPr>
          <p:nvPr/>
        </p:nvPicPr>
        <p:blipFill>
          <a:blip r:embed="rId7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25" r="5468"/>
          <a:stretch>
            <a:fillRect/>
          </a:stretch>
        </p:blipFill>
        <p:spPr>
          <a:xfrm>
            <a:off x="4716916" y="3337390"/>
            <a:ext cx="4290773" cy="3520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Documents and Settings\Admin\Рабочий стол\100OLYMP\P1010417.JPG"/>
          <p:cNvPicPr>
            <a:picLocks noChangeAspect="1" noChangeArrowheads="1"/>
          </p:cNvPicPr>
          <p:nvPr/>
        </p:nvPicPr>
        <p:blipFill>
          <a:blip r:embed="rId9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71" r="24107" b="33929"/>
          <a:stretch>
            <a:fillRect/>
          </a:stretch>
        </p:blipFill>
        <p:spPr bwMode="auto">
          <a:xfrm>
            <a:off x="4429124" y="1656833"/>
            <a:ext cx="2448272" cy="1536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65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1.4|1.3|1.1|1.1|0.7|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1|1.2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1736</TotalTime>
  <Words>107</Words>
  <Application>Microsoft Office PowerPoint</Application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170</cp:revision>
  <dcterms:modified xsi:type="dcterms:W3CDTF">2014-03-05T12:46:31Z</dcterms:modified>
</cp:coreProperties>
</file>