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2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3"/>
  </p:notesMasterIdLst>
  <p:sldIdLst>
    <p:sldId id="301" r:id="rId2"/>
    <p:sldId id="277" r:id="rId3"/>
    <p:sldId id="302" r:id="rId4"/>
    <p:sldId id="279" r:id="rId5"/>
    <p:sldId id="280" r:id="rId6"/>
    <p:sldId id="281" r:id="rId7"/>
    <p:sldId id="264" r:id="rId8"/>
    <p:sldId id="282" r:id="rId9"/>
    <p:sldId id="285" r:id="rId10"/>
    <p:sldId id="286" r:id="rId11"/>
    <p:sldId id="271" r:id="rId12"/>
    <p:sldId id="272" r:id="rId13"/>
    <p:sldId id="273" r:id="rId14"/>
    <p:sldId id="274" r:id="rId15"/>
    <p:sldId id="291" r:id="rId16"/>
    <p:sldId id="257" r:id="rId17"/>
    <p:sldId id="268" r:id="rId18"/>
    <p:sldId id="289" r:id="rId19"/>
    <p:sldId id="284" r:id="rId20"/>
    <p:sldId id="290" r:id="rId21"/>
    <p:sldId id="303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99" autoAdjust="0"/>
    <p:restoredTop sz="98742" autoAdjust="0"/>
  </p:normalViewPr>
  <p:slideViewPr>
    <p:cSldViewPr>
      <p:cViewPr>
        <p:scale>
          <a:sx n="82" d="100"/>
          <a:sy n="82" d="100"/>
        </p:scale>
        <p:origin x="-1020" y="-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B8EBDD-C783-4F94-97A3-8392623DDAB1}" type="datetimeFigureOut">
              <a:rPr lang="ru-RU" smtClean="0"/>
              <a:pPr/>
              <a:t>05.03.2014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2EB8AD-EA9C-40D3-9391-5EEF4B127A5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8978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2EB8AD-EA9C-40D3-9391-5EEF4B127A5E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8602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2EB8AD-EA9C-40D3-9391-5EEF4B127A5E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05.03.2014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05.03.2014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05.03.2014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05.03.2014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05.03.2014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24.jpeg"/><Relationship Id="rId7" Type="http://schemas.openxmlformats.org/officeDocument/2006/relationships/image" Target="../media/image2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microsoft.com/office/2007/relationships/hdphoto" Target="../media/hdphoto18.wdp"/><Relationship Id="rId5" Type="http://schemas.openxmlformats.org/officeDocument/2006/relationships/image" Target="../media/image25.jpeg"/><Relationship Id="rId10" Type="http://schemas.microsoft.com/office/2007/relationships/hdphoto" Target="../media/hdphoto20.wdp"/><Relationship Id="rId4" Type="http://schemas.microsoft.com/office/2007/relationships/hdphoto" Target="../media/hdphoto17.wdp"/><Relationship Id="rId9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36.jpeg"/><Relationship Id="rId5" Type="http://schemas.microsoft.com/office/2007/relationships/hdphoto" Target="../media/hdphoto21.wdp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3" Type="http://schemas.openxmlformats.org/officeDocument/2006/relationships/image" Target="../media/image37.jpeg"/><Relationship Id="rId7" Type="http://schemas.openxmlformats.org/officeDocument/2006/relationships/image" Target="../media/image3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microsoft.com/office/2007/relationships/hdphoto" Target="../media/hdphoto23.wdp"/><Relationship Id="rId5" Type="http://schemas.openxmlformats.org/officeDocument/2006/relationships/image" Target="../media/image38.jpeg"/><Relationship Id="rId4" Type="http://schemas.microsoft.com/office/2007/relationships/hdphoto" Target="../media/hdphoto2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microsoft.com/office/2007/relationships/hdphoto" Target="../media/hdphoto25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8.wdp"/><Relationship Id="rId3" Type="http://schemas.openxmlformats.org/officeDocument/2006/relationships/image" Target="../media/image43.jpeg"/><Relationship Id="rId7" Type="http://schemas.openxmlformats.org/officeDocument/2006/relationships/image" Target="../media/image4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microsoft.com/office/2007/relationships/hdphoto" Target="../media/hdphoto27.wdp"/><Relationship Id="rId5" Type="http://schemas.openxmlformats.org/officeDocument/2006/relationships/image" Target="../media/image44.jpeg"/><Relationship Id="rId10" Type="http://schemas.microsoft.com/office/2007/relationships/hdphoto" Target="../media/hdphoto29.wdp"/><Relationship Id="rId4" Type="http://schemas.microsoft.com/office/2007/relationships/hdphoto" Target="../media/hdphoto26.wdp"/><Relationship Id="rId9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2.wdp"/><Relationship Id="rId3" Type="http://schemas.openxmlformats.org/officeDocument/2006/relationships/image" Target="../media/image47.jpeg"/><Relationship Id="rId7" Type="http://schemas.openxmlformats.org/officeDocument/2006/relationships/image" Target="../media/image49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6.xml"/><Relationship Id="rId6" Type="http://schemas.microsoft.com/office/2007/relationships/hdphoto" Target="../media/hdphoto31.wdp"/><Relationship Id="rId5" Type="http://schemas.openxmlformats.org/officeDocument/2006/relationships/image" Target="../media/image48.jpeg"/><Relationship Id="rId10" Type="http://schemas.microsoft.com/office/2007/relationships/hdphoto" Target="../media/hdphoto33.wdp"/><Relationship Id="rId4" Type="http://schemas.microsoft.com/office/2007/relationships/hdphoto" Target="../media/hdphoto30.wdp"/><Relationship Id="rId9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51.jpeg"/><Relationship Id="rId7" Type="http://schemas.openxmlformats.org/officeDocument/2006/relationships/image" Target="../media/image5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microsoft.com/office/2007/relationships/hdphoto" Target="../media/hdphoto35.wdp"/><Relationship Id="rId5" Type="http://schemas.openxmlformats.org/officeDocument/2006/relationships/image" Target="../media/image52.jpeg"/><Relationship Id="rId4" Type="http://schemas.microsoft.com/office/2007/relationships/hdphoto" Target="../media/hdphoto34.wdp"/><Relationship Id="rId9" Type="http://schemas.microsoft.com/office/2007/relationships/hdphoto" Target="../media/hdphoto36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9.wdp"/><Relationship Id="rId3" Type="http://schemas.openxmlformats.org/officeDocument/2006/relationships/image" Target="../media/image55.jpeg"/><Relationship Id="rId7" Type="http://schemas.openxmlformats.org/officeDocument/2006/relationships/image" Target="../media/image57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8.xml"/><Relationship Id="rId6" Type="http://schemas.microsoft.com/office/2007/relationships/hdphoto" Target="../media/hdphoto38.wdp"/><Relationship Id="rId5" Type="http://schemas.openxmlformats.org/officeDocument/2006/relationships/image" Target="../media/image56.png"/><Relationship Id="rId10" Type="http://schemas.microsoft.com/office/2007/relationships/hdphoto" Target="../media/hdphoto40.wdp"/><Relationship Id="rId4" Type="http://schemas.microsoft.com/office/2007/relationships/hdphoto" Target="../media/hdphoto37.wdp"/><Relationship Id="rId9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jpeg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microsoft.com/office/2007/relationships/hdphoto" Target="../media/hdphoto2.wdp"/><Relationship Id="rId5" Type="http://schemas.openxmlformats.org/officeDocument/2006/relationships/image" Target="../media/image5.jpeg"/><Relationship Id="rId4" Type="http://schemas.microsoft.com/office/2007/relationships/hdphoto" Target="../media/hdphoto1.wdp"/><Relationship Id="rId9" Type="http://schemas.openxmlformats.org/officeDocument/2006/relationships/image" Target="../media/image7.wmf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43.wdp"/><Relationship Id="rId3" Type="http://schemas.openxmlformats.org/officeDocument/2006/relationships/image" Target="../media/image59.jpeg"/><Relationship Id="rId7" Type="http://schemas.openxmlformats.org/officeDocument/2006/relationships/image" Target="../media/image6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microsoft.com/office/2007/relationships/hdphoto" Target="../media/hdphoto42.wdp"/><Relationship Id="rId11" Type="http://schemas.openxmlformats.org/officeDocument/2006/relationships/image" Target="../media/image63.jpeg"/><Relationship Id="rId5" Type="http://schemas.openxmlformats.org/officeDocument/2006/relationships/image" Target="../media/image60.jpeg"/><Relationship Id="rId10" Type="http://schemas.microsoft.com/office/2007/relationships/hdphoto" Target="../media/hdphoto44.wdp"/><Relationship Id="rId4" Type="http://schemas.microsoft.com/office/2007/relationships/hdphoto" Target="../media/hdphoto41.wdp"/><Relationship Id="rId9" Type="http://schemas.openxmlformats.org/officeDocument/2006/relationships/image" Target="../media/image6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microsoft.com/office/2007/relationships/hdphoto" Target="../media/hdphoto46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66.jpeg"/><Relationship Id="rId5" Type="http://schemas.microsoft.com/office/2007/relationships/hdphoto" Target="../media/hdphoto45.wdp"/><Relationship Id="rId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8.jpe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microsoft.com/office/2007/relationships/hdphoto" Target="../media/hdphoto5.wdp"/><Relationship Id="rId5" Type="http://schemas.openxmlformats.org/officeDocument/2006/relationships/image" Target="../media/image9.jpe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microsoft.com/office/2007/relationships/hdphoto" Target="../media/hdphoto8.wdp"/><Relationship Id="rId11" Type="http://schemas.microsoft.com/office/2007/relationships/hdphoto" Target="../media/hdphoto10.wdp"/><Relationship Id="rId5" Type="http://schemas.openxmlformats.org/officeDocument/2006/relationships/image" Target="../media/image12.jpeg"/><Relationship Id="rId10" Type="http://schemas.openxmlformats.org/officeDocument/2006/relationships/image" Target="../media/image15.jpeg"/><Relationship Id="rId4" Type="http://schemas.microsoft.com/office/2007/relationships/hdphoto" Target="../media/hdphoto7.wdp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microsoft.com/office/2007/relationships/hdphoto" Target="../media/hdphoto11.wdp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microsoft.com/office/2007/relationships/hdphoto" Target="../media/hdphoto1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microsoft.com/office/2007/relationships/hdphoto" Target="../media/hdphoto13.wdp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notesSlide" Target="../notesSlides/notesSlide1.xml"/><Relationship Id="rId7" Type="http://schemas.microsoft.com/office/2007/relationships/hdphoto" Target="../media/hdphoto15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22.jpeg"/><Relationship Id="rId5" Type="http://schemas.microsoft.com/office/2007/relationships/hdphoto" Target="../media/hdphoto14.wdp"/><Relationship Id="rId4" Type="http://schemas.openxmlformats.org/officeDocument/2006/relationships/image" Target="../media/image21.jpeg"/><Relationship Id="rId9" Type="http://schemas.microsoft.com/office/2007/relationships/hdphoto" Target="../media/hdphoto1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Admin\Рабочий стол\Пейзажи\2130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4">
            <a:lum contrast="40000"/>
          </a:blip>
          <a:srcRect/>
          <a:stretch>
            <a:fillRect/>
          </a:stretch>
        </p:blipFill>
        <p:spPr bwMode="auto">
          <a:xfrm>
            <a:off x="1571604" y="123810"/>
            <a:ext cx="6384772" cy="6977598"/>
          </a:xfrm>
          <a:prstGeom prst="rect">
            <a:avLst/>
          </a:prstGeom>
          <a:noFill/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0" y="84772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186104"/>
      </p:ext>
    </p:extLst>
  </p:cSld>
  <p:clrMapOvr>
    <a:masterClrMapping/>
  </p:clrMapOvr>
  <p:transition spd="slow" advClick="0" advTm="8198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5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lum contras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28596" y="3714752"/>
            <a:ext cx="3929090" cy="29468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4746" y="142113"/>
            <a:ext cx="3929090" cy="29468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0628" y="142852"/>
            <a:ext cx="3952891" cy="29646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6592" y="3714753"/>
            <a:ext cx="3929089" cy="29468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1928794" y="3214686"/>
            <a:ext cx="4857784" cy="30777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1400" b="1" i="1" dirty="0" smtClean="0">
                <a:solidFill>
                  <a:srgbClr val="FF0000"/>
                </a:solidFill>
              </a:rPr>
              <a:t>   “ Проектуємо своє завтра ” – учні у ролі вчителів</a:t>
            </a:r>
            <a:endParaRPr lang="ru-RU" sz="1400" b="1" i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Tm="11402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4665590" y="3445614"/>
            <a:ext cx="4264128" cy="31980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lum contrast="20000"/>
          </a:blip>
          <a:srcRect l="2743" t="14973" r="2722" b="13999"/>
          <a:stretch/>
        </p:blipFill>
        <p:spPr bwMode="auto">
          <a:xfrm>
            <a:off x="4436908" y="764704"/>
            <a:ext cx="4560425" cy="25698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862626" y="0"/>
            <a:ext cx="7605929" cy="58477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uk-UA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Креативні школярі організовують…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2053" name="Picture 5" descr="D:\Капец\все для школи +фото\школа фото\DSC02055.JPG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/>
          <a:stretch>
            <a:fillRect/>
          </a:stretch>
        </p:blipFill>
        <p:spPr bwMode="auto">
          <a:xfrm>
            <a:off x="109786" y="2348880"/>
            <a:ext cx="4257674" cy="3193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916">
        <p:blinds dir="vert"/>
      </p:transition>
    </mc:Choice>
    <mc:Fallback xmlns="">
      <p:transition spd="slow" advClick="0" advTm="7916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print">
            <a:lum contrast="30000"/>
          </a:blip>
          <a:srcRect l="8108" t="21622" r="20946" b="10811"/>
          <a:stretch>
            <a:fillRect/>
          </a:stretch>
        </p:blipFill>
        <p:spPr bwMode="auto">
          <a:xfrm>
            <a:off x="4410826" y="1844823"/>
            <a:ext cx="4713368" cy="3366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C:\Documents and Settings\Admin\Рабочий стол\ще шкільні фото\P1010372.JPG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 l="3947" t="7895"/>
          <a:stretch>
            <a:fillRect/>
          </a:stretch>
        </p:blipFill>
        <p:spPr bwMode="auto">
          <a:xfrm>
            <a:off x="179512" y="3833408"/>
            <a:ext cx="4040670" cy="2905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500562" y="785794"/>
            <a:ext cx="2844818" cy="5847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uk-UA" sz="3200" dirty="0" smtClean="0"/>
              <a:t> інформують…</a:t>
            </a:r>
            <a:endParaRPr lang="ru-RU" sz="32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lum contrast="30000"/>
          </a:blip>
          <a:srcRect t="11029"/>
          <a:stretch>
            <a:fillRect/>
          </a:stretch>
        </p:blipFill>
        <p:spPr bwMode="auto">
          <a:xfrm>
            <a:off x="928662" y="214290"/>
            <a:ext cx="2875233" cy="34108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ransition spd="slow" advClick="0" advTm="9354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6286512" y="25717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4098" name="Picture 2" descr="D:\Капец\все для школи +фото\фотки школа\DSCF1279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4857752" y="2143116"/>
            <a:ext cx="4000528" cy="3000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000628" y="500042"/>
            <a:ext cx="2983061" cy="5847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uk-UA" sz="3200" dirty="0" smtClean="0"/>
              <a:t>  вшановують…</a:t>
            </a:r>
            <a:endParaRPr lang="ru-RU" sz="32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80" r="6090" b="8008"/>
          <a:stretch/>
        </p:blipFill>
        <p:spPr bwMode="auto">
          <a:xfrm>
            <a:off x="241423" y="3643312"/>
            <a:ext cx="4384088" cy="2836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1" name="Picture 5" descr="D:\Капец\все для школи +фото\школа фото\Фото-0010.jpg"/>
          <p:cNvPicPr>
            <a:picLocks noChangeAspect="1" noChangeArrowheads="1"/>
          </p:cNvPicPr>
          <p:nvPr/>
        </p:nvPicPr>
        <p:blipFill>
          <a:blip r:embed="rId6" cstate="print">
            <a:lum contrast="20000"/>
          </a:blip>
          <a:srcRect/>
          <a:stretch>
            <a:fillRect/>
          </a:stretch>
        </p:blipFill>
        <p:spPr bwMode="auto">
          <a:xfrm>
            <a:off x="428596" y="285728"/>
            <a:ext cx="4071966" cy="3053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ransition spd="slow" advClick="0" advTm="10220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0" y="285728"/>
            <a:ext cx="3136180" cy="584775"/>
          </a:xfrm>
          <a:prstGeom prst="rect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3200" dirty="0" smtClean="0"/>
              <a:t> </a:t>
            </a:r>
            <a:r>
              <a:rPr lang="uk-UA" sz="3200" dirty="0" smtClean="0">
                <a:solidFill>
                  <a:srgbClr val="7030A0"/>
                </a:solidFill>
              </a:rPr>
              <a:t>контролюють…</a:t>
            </a:r>
            <a:endParaRPr lang="ru-RU" sz="3200" dirty="0">
              <a:solidFill>
                <a:srgbClr val="7030A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lum contras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00034" y="250010"/>
            <a:ext cx="3929090" cy="2946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3" name="Picture 3" descr="C:\Documents and Settings\Admin\Рабочий стол\ще шкільні фото\P1010464.JPG"/>
          <p:cNvPicPr>
            <a:picLocks noChangeAspect="1" noChangeArrowheads="1"/>
          </p:cNvPicPr>
          <p:nvPr/>
        </p:nvPicPr>
        <p:blipFill>
          <a:blip r:embed="rId5" cstate="print">
            <a:lum contrast="2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714875" y="1785926"/>
            <a:ext cx="4095779" cy="3071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00" descr="PC080083"/>
          <p:cNvPicPr>
            <a:picLocks noChangeAspect="1" noChangeArrowheads="1"/>
          </p:cNvPicPr>
          <p:nvPr/>
        </p:nvPicPr>
        <p:blipFill>
          <a:blip r:embed="rId7" cstate="print">
            <a:lum contrast="2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28597" y="3500438"/>
            <a:ext cx="3976808" cy="2985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9748">
        <p:split orient="vert"/>
      </p:transition>
    </mc:Choice>
    <mc:Fallback xmlns="">
      <p:transition spd="slow" advClick="0" advTm="974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 cstate="print">
            <a:lum contras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3684" t="21053" r="28947" b="36842"/>
          <a:stretch>
            <a:fillRect/>
          </a:stretch>
        </p:blipFill>
        <p:spPr bwMode="auto">
          <a:xfrm>
            <a:off x="107410" y="309924"/>
            <a:ext cx="4285710" cy="2857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5214942" y="714356"/>
            <a:ext cx="2934971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320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допомагають…</a:t>
            </a:r>
            <a:endParaRPr lang="ru-RU" sz="3200" dirty="0">
              <a:ln w="18415" cmpd="sng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146" name="Picture 2" descr="D:\Капец\все для школи +фото\фотки школа\DSC02034.JPG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/>
          <a:stretch>
            <a:fillRect/>
          </a:stretch>
        </p:blipFill>
        <p:spPr bwMode="auto">
          <a:xfrm>
            <a:off x="4591032" y="1759397"/>
            <a:ext cx="4412429" cy="33091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7" name="Picture 3" descr="D:\Капец\все для школи +фото\школа фото\DSC01950.JPG"/>
          <p:cNvPicPr>
            <a:picLocks noChangeAspect="1" noChangeArrowheads="1"/>
          </p:cNvPicPr>
          <p:nvPr/>
        </p:nvPicPr>
        <p:blipFill>
          <a:blip r:embed="rId6" cstate="print">
            <a:lum contrast="20000"/>
          </a:blip>
          <a:srcRect/>
          <a:stretch>
            <a:fillRect/>
          </a:stretch>
        </p:blipFill>
        <p:spPr bwMode="auto">
          <a:xfrm>
            <a:off x="107410" y="3381681"/>
            <a:ext cx="4285710" cy="32140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</p:cSld>
  <p:clrMapOvr>
    <a:masterClrMapping/>
  </p:clrMapOvr>
  <p:transition advTm="9977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SCF3577.jpg"/>
          <p:cNvPicPr>
            <a:picLocks noChangeAspect="1"/>
          </p:cNvPicPr>
          <p:nvPr/>
        </p:nvPicPr>
        <p:blipFill>
          <a:blip r:embed="rId3" cstate="print">
            <a:lum bright="-10000" contras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452" t="1370" b="13698"/>
          <a:stretch>
            <a:fillRect/>
          </a:stretch>
        </p:blipFill>
        <p:spPr>
          <a:xfrm>
            <a:off x="2643174" y="620688"/>
            <a:ext cx="4429156" cy="29527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 descr="DSCF3569.jpg"/>
          <p:cNvPicPr>
            <a:picLocks noChangeAspect="1"/>
          </p:cNvPicPr>
          <p:nvPr/>
        </p:nvPicPr>
        <p:blipFill rotWithShape="1">
          <a:blip r:embed="rId5" cstate="print">
            <a:lum contrast="3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11209"/>
          <a:stretch/>
        </p:blipFill>
        <p:spPr>
          <a:xfrm>
            <a:off x="232608" y="3551704"/>
            <a:ext cx="4214876" cy="3306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DSCF3572.jpg"/>
          <p:cNvPicPr>
            <a:picLocks noChangeAspect="1"/>
          </p:cNvPicPr>
          <p:nvPr/>
        </p:nvPicPr>
        <p:blipFill>
          <a:blip r:embed="rId7" cstate="print">
            <a:lum contrast="4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125" r="5468"/>
          <a:stretch>
            <a:fillRect/>
          </a:stretch>
        </p:blipFill>
        <p:spPr>
          <a:xfrm>
            <a:off x="4716916" y="3337390"/>
            <a:ext cx="4290773" cy="35206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4" name="Picture 2" descr="C:\Documents and Settings\Admin\Рабочий стол\100OLYMP\P1010417.JPG"/>
          <p:cNvPicPr>
            <a:picLocks noChangeAspect="1" noChangeArrowheads="1"/>
          </p:cNvPicPr>
          <p:nvPr/>
        </p:nvPicPr>
        <p:blipFill>
          <a:blip r:embed="rId9" cstate="print">
            <a:lum contrast="2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571" r="24107" b="33929"/>
          <a:stretch>
            <a:fillRect/>
          </a:stretch>
        </p:blipFill>
        <p:spPr bwMode="auto">
          <a:xfrm>
            <a:off x="4429124" y="1656833"/>
            <a:ext cx="2448272" cy="15363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ransition advTm="1065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Капец\все для школи +фото\фото турз-11\103_01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803930">
            <a:off x="5013449" y="497116"/>
            <a:ext cx="4057972" cy="3043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4210">
            <a:off x="4998303" y="3787707"/>
            <a:ext cx="3634652" cy="27259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785786" y="285728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 </a:t>
            </a:r>
            <a:endParaRPr lang="ru-RU" dirty="0"/>
          </a:p>
        </p:txBody>
      </p:sp>
      <p:pic>
        <p:nvPicPr>
          <p:cNvPr id="14" name="Рисунок 13" descr="DSC03206.JPG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9386" t="31289" r="6134"/>
          <a:stretch>
            <a:fillRect/>
          </a:stretch>
        </p:blipFill>
        <p:spPr>
          <a:xfrm rot="190356">
            <a:off x="429182" y="3836346"/>
            <a:ext cx="4469687" cy="27265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4" descr="C:\Documents and Settings\Admin\Рабочий стол\все для школи +фото\школа фото\DSCF1238.jpg"/>
          <p:cNvPicPr>
            <a:picLocks noChangeAspect="1" noChangeArrowheads="1"/>
          </p:cNvPicPr>
          <p:nvPr/>
        </p:nvPicPr>
        <p:blipFill>
          <a:blip r:embed="rId9" cstate="print">
            <a:lum bright="-10000" contrast="1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21069899">
            <a:off x="160599" y="584857"/>
            <a:ext cx="4917011" cy="2868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 smtClean="0">
                <a:ln w="19050">
                  <a:solidFill>
                    <a:srgbClr val="7030A0"/>
                  </a:solidFill>
                </a:ln>
                <a:solidFill>
                  <a:schemeClr val="bg1"/>
                </a:solidFill>
              </a:rPr>
              <a:t>  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 rot="825859">
            <a:off x="4808307" y="3267007"/>
            <a:ext cx="2321533" cy="2769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uk-UA" sz="1200" dirty="0" smtClean="0">
                <a:solidFill>
                  <a:srgbClr val="FF0000"/>
                </a:solidFill>
              </a:rPr>
              <a:t>Туристична  команда на зльоті</a:t>
            </a:r>
            <a:endParaRPr lang="ru-RU" sz="12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21069270">
            <a:off x="1737899" y="3452764"/>
            <a:ext cx="2131866" cy="2769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uk-UA" sz="1200" dirty="0" smtClean="0"/>
              <a:t>“ Ваш подвиг безсмертний ”</a:t>
            </a:r>
            <a:endParaRPr lang="ru-RU" sz="1200" dirty="0"/>
          </a:p>
        </p:txBody>
      </p:sp>
      <p:sp>
        <p:nvSpPr>
          <p:cNvPr id="15" name="TextBox 14"/>
          <p:cNvSpPr txBox="1"/>
          <p:nvPr/>
        </p:nvSpPr>
        <p:spPr>
          <a:xfrm rot="171039">
            <a:off x="504920" y="6295359"/>
            <a:ext cx="3235245" cy="2769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uk-UA" sz="1200" dirty="0" smtClean="0">
                <a:solidFill>
                  <a:srgbClr val="7030A0"/>
                </a:solidFill>
              </a:rPr>
              <a:t>Відкриття пришкільного табору “ Сонечко “</a:t>
            </a:r>
            <a:endParaRPr lang="ru-RU" sz="1200" dirty="0">
              <a:solidFill>
                <a:srgbClr val="7030A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21201228">
            <a:off x="6164088" y="6349428"/>
            <a:ext cx="2415982" cy="276999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uk-UA" sz="1200" dirty="0" smtClean="0">
                <a:solidFill>
                  <a:schemeClr val="bg1"/>
                </a:solidFill>
              </a:rPr>
              <a:t>«Один день в Українській армії»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7242"/>
            <a:ext cx="5453224" cy="461665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uk-UA" sz="2400" b="1" i="1" dirty="0">
                <a:solidFill>
                  <a:srgbClr val="C00000"/>
                </a:solidFill>
              </a:rPr>
              <a:t>б</a:t>
            </a:r>
            <a:r>
              <a:rPr lang="uk-UA" sz="2400" b="1" i="1" dirty="0" smtClean="0">
                <a:solidFill>
                  <a:srgbClr val="C00000"/>
                </a:solidFill>
              </a:rPr>
              <a:t>еруть участь у виховних заходах</a:t>
            </a:r>
            <a:endParaRPr lang="ru-RU" sz="2400" b="1" i="1" dirty="0">
              <a:solidFill>
                <a:srgbClr val="C00000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3338">
        <p14:ripple/>
      </p:transition>
    </mc:Choice>
    <mc:Fallback xmlns="">
      <p:transition spd="slow" advClick="0" advTm="133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  <p:bldP spid="16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Admin\Рабочий стол\все для школи +фото\школа фото\DSC02196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21222483">
            <a:off x="272846" y="521628"/>
            <a:ext cx="4448785" cy="26169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 descr="DSCF3467.jpg"/>
          <p:cNvPicPr>
            <a:picLocks noChangeAspect="1"/>
          </p:cNvPicPr>
          <p:nvPr/>
        </p:nvPicPr>
        <p:blipFill>
          <a:blip r:embed="rId5" cstate="print">
            <a:lum contrast="3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5768" t="29256" r="6145" b="2046"/>
          <a:stretch>
            <a:fillRect/>
          </a:stretch>
        </p:blipFill>
        <p:spPr>
          <a:xfrm rot="190455">
            <a:off x="5022077" y="298419"/>
            <a:ext cx="4038901" cy="2664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DSCF3488.jpg"/>
          <p:cNvPicPr>
            <a:picLocks noChangeAspect="1"/>
          </p:cNvPicPr>
          <p:nvPr/>
        </p:nvPicPr>
        <p:blipFill>
          <a:blip r:embed="rId7" cstate="print">
            <a:lum contrast="30000"/>
          </a:blip>
          <a:srcRect l="10164" t="18148" r="5619" b="35079"/>
          <a:stretch>
            <a:fillRect/>
          </a:stretch>
        </p:blipFill>
        <p:spPr>
          <a:xfrm rot="253309">
            <a:off x="156862" y="3543631"/>
            <a:ext cx="6055744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DSC03076.JPG"/>
          <p:cNvPicPr>
            <a:picLocks noChangeAspect="1"/>
          </p:cNvPicPr>
          <p:nvPr/>
        </p:nvPicPr>
        <p:blipFill>
          <a:blip r:embed="rId8" cstate="print">
            <a:lum contrast="2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2041" r="15646"/>
          <a:stretch>
            <a:fillRect/>
          </a:stretch>
        </p:blipFill>
        <p:spPr>
          <a:xfrm rot="20945224">
            <a:off x="6142644" y="2900052"/>
            <a:ext cx="2485652" cy="3848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 rot="21147013">
            <a:off x="436688" y="3018983"/>
            <a:ext cx="2084545" cy="27699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1200" dirty="0" smtClean="0">
                <a:solidFill>
                  <a:srgbClr val="FF0000"/>
                </a:solidFill>
              </a:rPr>
              <a:t>“ Ой, на Святого Миколая “</a:t>
            </a:r>
            <a:endParaRPr lang="ru-RU" sz="12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290207">
            <a:off x="5398844" y="2710436"/>
            <a:ext cx="2044149" cy="2769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uk-UA" sz="1200" dirty="0" smtClean="0"/>
              <a:t>Тренінг на свіжому повітрі</a:t>
            </a:r>
            <a:endParaRPr lang="ru-RU" sz="1200" dirty="0"/>
          </a:p>
        </p:txBody>
      </p:sp>
      <p:sp>
        <p:nvSpPr>
          <p:cNvPr id="9" name="TextBox 8"/>
          <p:cNvSpPr txBox="1"/>
          <p:nvPr/>
        </p:nvSpPr>
        <p:spPr>
          <a:xfrm rot="232059">
            <a:off x="844778" y="6049214"/>
            <a:ext cx="3599447" cy="27699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1200" dirty="0" smtClean="0"/>
              <a:t>Екскурсія на страусину ферму М.В. Хорольського</a:t>
            </a:r>
            <a:endParaRPr lang="ru-RU" sz="1200" dirty="0"/>
          </a:p>
        </p:txBody>
      </p:sp>
      <p:sp>
        <p:nvSpPr>
          <p:cNvPr id="10" name="TextBox 9"/>
          <p:cNvSpPr txBox="1"/>
          <p:nvPr/>
        </p:nvSpPr>
        <p:spPr>
          <a:xfrm rot="20998979">
            <a:off x="7516392" y="6484335"/>
            <a:ext cx="1135760" cy="2769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uk-UA" sz="1200" dirty="0" smtClean="0"/>
              <a:t>День бантика</a:t>
            </a:r>
            <a:endParaRPr lang="ru-RU" sz="1200" dirty="0"/>
          </a:p>
        </p:txBody>
      </p:sp>
    </p:spTree>
    <p:custDataLst>
      <p:tags r:id="rId1"/>
    </p:custDataLst>
  </p:cSld>
  <p:clrMapOvr>
    <a:masterClrMapping/>
  </p:clrMapOvr>
  <p:transition advTm="14201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Admin\Рабочий стол\все для школи +фото\школа фото\DSC02049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474235">
            <a:off x="329995" y="271731"/>
            <a:ext cx="4159989" cy="30093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7" r="10769" b="19407"/>
          <a:stretch/>
        </p:blipFill>
        <p:spPr bwMode="auto">
          <a:xfrm rot="647900">
            <a:off x="4991070" y="3398189"/>
            <a:ext cx="4111033" cy="2894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 rot="20990467">
            <a:off x="6731269" y="3020133"/>
            <a:ext cx="1058751" cy="2769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uk-UA" sz="1200" dirty="0" smtClean="0">
                <a:solidFill>
                  <a:srgbClr val="FF0000"/>
                </a:solidFill>
              </a:rPr>
              <a:t>“ Міс Весна ”</a:t>
            </a:r>
            <a:endParaRPr lang="ru-RU" sz="12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680589">
            <a:off x="5287862" y="6043135"/>
            <a:ext cx="2637582" cy="2769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uk-UA" sz="1200" dirty="0" smtClean="0"/>
              <a:t>Вітаємо з Днем працівників освіти!</a:t>
            </a:r>
            <a:endParaRPr lang="ru-RU" sz="1200" dirty="0"/>
          </a:p>
        </p:txBody>
      </p:sp>
      <p:sp>
        <p:nvSpPr>
          <p:cNvPr id="8" name="TextBox 7"/>
          <p:cNvSpPr txBox="1"/>
          <p:nvPr/>
        </p:nvSpPr>
        <p:spPr>
          <a:xfrm rot="20810441">
            <a:off x="1628283" y="6114931"/>
            <a:ext cx="2322495" cy="2769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uk-UA" sz="1200" dirty="0" smtClean="0">
                <a:solidFill>
                  <a:srgbClr val="0070C0"/>
                </a:solidFill>
              </a:rPr>
              <a:t>В гостях у коней Л.Д. </a:t>
            </a:r>
            <a:r>
              <a:rPr lang="uk-UA" sz="1200" dirty="0" err="1" smtClean="0">
                <a:solidFill>
                  <a:srgbClr val="0070C0"/>
                </a:solidFill>
              </a:rPr>
              <a:t>Любчича</a:t>
            </a:r>
            <a:endParaRPr lang="ru-RU" sz="1200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487461">
            <a:off x="791638" y="2977879"/>
            <a:ext cx="2734338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1200" dirty="0" smtClean="0">
                <a:solidFill>
                  <a:srgbClr val="7030A0"/>
                </a:solidFill>
              </a:rPr>
              <a:t>Операція “ Парки – легені міст і сіл ”</a:t>
            </a:r>
            <a:endParaRPr lang="ru-RU" sz="1200" dirty="0">
              <a:solidFill>
                <a:srgbClr val="7030A0"/>
              </a:solidFill>
            </a:endParaRPr>
          </a:p>
        </p:txBody>
      </p:sp>
      <p:pic>
        <p:nvPicPr>
          <p:cNvPr id="10" name="Рисунок 9" descr="P1010055.JPG"/>
          <p:cNvPicPr>
            <a:picLocks noChangeAspect="1"/>
          </p:cNvPicPr>
          <p:nvPr/>
        </p:nvPicPr>
        <p:blipFill>
          <a:blip r:embed="rId7" cstate="print">
            <a:lum bright="-30000" contrast="4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651" t="21706"/>
          <a:stretch>
            <a:fillRect/>
          </a:stretch>
        </p:blipFill>
        <p:spPr>
          <a:xfrm rot="20871393">
            <a:off x="339120" y="3471400"/>
            <a:ext cx="4616892" cy="27625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Міс Весна 077.jpg"/>
          <p:cNvPicPr>
            <a:picLocks noChangeAspect="1"/>
          </p:cNvPicPr>
          <p:nvPr/>
        </p:nvPicPr>
        <p:blipFill>
          <a:blip r:embed="rId9" cstate="print">
            <a:lum contrast="2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769" t="5128" b="7692"/>
          <a:stretch>
            <a:fillRect/>
          </a:stretch>
        </p:blipFill>
        <p:spPr>
          <a:xfrm rot="20991471">
            <a:off x="4991269" y="325759"/>
            <a:ext cx="3942664" cy="27357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</p:cSld>
  <p:clrMapOvr>
    <a:masterClrMapping/>
  </p:clrMapOvr>
  <p:transition advTm="15004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76144" y="142852"/>
            <a:ext cx="859171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5400" b="1" cap="none" spc="0" dirty="0" smtClean="0">
                <a:ln w="11430">
                  <a:solidFill>
                    <a:srgbClr val="7030A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Центр дитячої творчості</a:t>
            </a:r>
            <a:endParaRPr lang="ru-RU" sz="5400" b="1" cap="none" spc="0" dirty="0">
              <a:ln w="11430">
                <a:solidFill>
                  <a:srgbClr val="7030A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93" b="12584"/>
          <a:stretch/>
        </p:blipFill>
        <p:spPr bwMode="auto">
          <a:xfrm>
            <a:off x="4695205" y="1066182"/>
            <a:ext cx="4172651" cy="2434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7157" y="1066182"/>
            <a:ext cx="4287989" cy="2434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C:\Documents and Settings\Admin\Рабочий стол\все для школи +фото\фотки школа\фото школа 001.jpg"/>
          <p:cNvPicPr>
            <a:picLocks noChangeAspect="1" noChangeArrowheads="1"/>
          </p:cNvPicPr>
          <p:nvPr/>
        </p:nvPicPr>
        <p:blipFill>
          <a:blip r:embed="rId7" cstate="print">
            <a:lum bright="-10000" contrast="4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640254" y="3644073"/>
            <a:ext cx="4141276" cy="3078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2" descr="C:\Documents and Settings\Admin\Рабочий стол\все для школи +фото\Ramki\NA00882_.WMF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3403238"/>
            <a:ext cx="3428992" cy="3605884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spd="slow" advClick="0" advTm="10101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lum contras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7762" b="1789"/>
          <a:stretch>
            <a:fillRect/>
          </a:stretch>
        </p:blipFill>
        <p:spPr bwMode="auto">
          <a:xfrm rot="20791439">
            <a:off x="5470828" y="3781043"/>
            <a:ext cx="3403344" cy="2717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074" b="8156"/>
          <a:stretch/>
        </p:blipFill>
        <p:spPr bwMode="auto">
          <a:xfrm rot="20359754">
            <a:off x="58516" y="454236"/>
            <a:ext cx="4728906" cy="24751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6" name="Picture 2" descr="C:\Documents and Settings\Admin\Рабочий стол\100OLYMP\P1010274.JP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710707">
            <a:off x="5316722" y="206217"/>
            <a:ext cx="3688576" cy="2766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9" cstate="print">
            <a:lum bright="-10000" contrast="2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29861" r="12500"/>
          <a:stretch>
            <a:fillRect/>
          </a:stretch>
        </p:blipFill>
        <p:spPr bwMode="auto">
          <a:xfrm>
            <a:off x="3000364" y="2285992"/>
            <a:ext cx="3466912" cy="2084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0" name="Picture 6" descr="C:\Documents and Settings\Admin\Рабочий стол\100OLYMP\P1010361.JPG"/>
          <p:cNvPicPr>
            <a:picLocks noChangeAspect="1" noChangeArrowheads="1"/>
          </p:cNvPicPr>
          <p:nvPr/>
        </p:nvPicPr>
        <p:blipFill>
          <a:blip r:embed="rId11" cstate="print">
            <a:lum contrast="40000"/>
          </a:blip>
          <a:srcRect t="5455" b="9697"/>
          <a:stretch>
            <a:fillRect/>
          </a:stretch>
        </p:blipFill>
        <p:spPr bwMode="auto">
          <a:xfrm rot="506561">
            <a:off x="183184" y="3990084"/>
            <a:ext cx="4370161" cy="278101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 rot="20394923">
            <a:off x="1156001" y="2847958"/>
            <a:ext cx="1908086" cy="27699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1200" dirty="0" smtClean="0">
                <a:solidFill>
                  <a:srgbClr val="0070C0"/>
                </a:solidFill>
              </a:rPr>
              <a:t>День Святого Валентина</a:t>
            </a:r>
            <a:endParaRPr lang="ru-RU" sz="1200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817625">
            <a:off x="6572264" y="3000372"/>
            <a:ext cx="2192588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1200" dirty="0" smtClean="0">
                <a:solidFill>
                  <a:srgbClr val="FF0000"/>
                </a:solidFill>
              </a:rPr>
              <a:t>“ Осінь  - щедра трудівниця ”</a:t>
            </a:r>
            <a:endParaRPr lang="ru-RU" sz="12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20756151">
            <a:off x="5981524" y="6286520"/>
            <a:ext cx="2288319" cy="27699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uk-UA" sz="1200" dirty="0" smtClean="0">
                <a:solidFill>
                  <a:schemeClr val="tx1"/>
                </a:solidFill>
              </a:rPr>
              <a:t>Конкурс малюнку на  асфальті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512339">
            <a:off x="96521" y="6433554"/>
            <a:ext cx="3131370" cy="2769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uk-UA" sz="1200" dirty="0" smtClean="0">
                <a:solidFill>
                  <a:schemeClr val="tx1"/>
                </a:solidFill>
              </a:rPr>
              <a:t>Фотоколаж “ Здоровими в доросле життя ”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29058" y="4071942"/>
            <a:ext cx="1821011" cy="27699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uk-UA" sz="1200" dirty="0" smtClean="0"/>
              <a:t>Свято печеної картоплі</a:t>
            </a:r>
            <a:endParaRPr lang="ru-RU" sz="1200" dirty="0"/>
          </a:p>
        </p:txBody>
      </p:sp>
    </p:spTree>
    <p:custDataLst>
      <p:tags r:id="rId1"/>
    </p:custDataLst>
  </p:cSld>
  <p:clrMapOvr>
    <a:masterClrMapping/>
  </p:clrMapOvr>
  <p:transition advTm="14921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Капец\Фоточки\Небо\Sky_3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8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84" t="17547" r="2749" b="16784"/>
          <a:stretch/>
        </p:blipFill>
        <p:spPr>
          <a:xfrm>
            <a:off x="2843808" y="3403517"/>
            <a:ext cx="6217140" cy="34243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0" r="4005" b="7946"/>
          <a:stretch/>
        </p:blipFill>
        <p:spPr>
          <a:xfrm>
            <a:off x="107504" y="836712"/>
            <a:ext cx="4054142" cy="291081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779912" y="-104643"/>
            <a:ext cx="5451171" cy="35394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Ми усі – одна сім</a:t>
            </a: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’</a:t>
            </a:r>
            <a:r>
              <a:rPr lang="uk-UA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я,</a:t>
            </a:r>
          </a:p>
          <a:p>
            <a:pPr algn="ctr"/>
            <a:r>
              <a:rPr lang="uk-UA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Неповторні – ти і я!</a:t>
            </a:r>
          </a:p>
          <a:p>
            <a:pPr algn="ctr"/>
            <a:r>
              <a:rPr lang="uk-UA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Будемо усі дружити,</a:t>
            </a:r>
          </a:p>
          <a:p>
            <a:pPr algn="ctr"/>
            <a:r>
              <a:rPr lang="uk-UA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 злагоді і мирі жити,</a:t>
            </a:r>
          </a:p>
          <a:p>
            <a:pPr algn="ctr"/>
            <a:r>
              <a:rPr lang="uk-UA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Бо життя – це диво, казка,</a:t>
            </a:r>
          </a:p>
          <a:p>
            <a:pPr algn="ctr"/>
            <a:r>
              <a:rPr lang="uk-UA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 ньому є любов і ласка.</a:t>
            </a:r>
          </a:p>
          <a:p>
            <a:pPr algn="ctr"/>
            <a:r>
              <a:rPr lang="uk-UA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Ми прийшли у світ, щоб жити</a:t>
            </a:r>
          </a:p>
          <a:p>
            <a:pPr algn="ctr"/>
            <a:r>
              <a:rPr lang="uk-UA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Й на Землі добро творити!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224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4883">
        <p14:vortex dir="r"/>
      </p:transition>
    </mc:Choice>
    <mc:Fallback xmlns="">
      <p:transition spd="slow" advTm="448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Капец\Фоточки\=)\x_bb10cea4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150" y="-99392"/>
            <a:ext cx="3299067" cy="329906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Documents and Settings\User\Рабочий стол\документи\фото козачата\SAM_408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15" t="11645" r="3584"/>
          <a:stretch/>
        </p:blipFill>
        <p:spPr bwMode="auto">
          <a:xfrm>
            <a:off x="3851920" y="2852936"/>
            <a:ext cx="5174667" cy="383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-104219" y="15020"/>
            <a:ext cx="65694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000" b="1" i="1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«КОЗАЦЬКОМУ  РОДУ </a:t>
            </a:r>
          </a:p>
          <a:p>
            <a:pPr algn="ctr"/>
            <a:r>
              <a:rPr lang="uk-UA" sz="4000" b="1" i="1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НЕМА  ПЕРЕВОДУ»</a:t>
            </a:r>
            <a:endParaRPr lang="ru-RU" sz="4000" b="1" i="1" cap="none" spc="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13" r="7949" b="3774"/>
          <a:stretch/>
        </p:blipFill>
        <p:spPr bwMode="auto">
          <a:xfrm rot="5400000">
            <a:off x="-283321" y="1795238"/>
            <a:ext cx="4339191" cy="3680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818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8726">
        <p14:honeycomb/>
      </p:transition>
    </mc:Choice>
    <mc:Fallback xmlns="">
      <p:transition spd="slow" advTm="87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53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4" y="851224"/>
            <a:ext cx="3997110" cy="2749170"/>
          </a:xfrm>
          <a:prstGeom prst="round2Diag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71473" y="0"/>
            <a:ext cx="952688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uk-UA" sz="5400" b="1" dirty="0" smtClean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Наша веселкова країна</a:t>
            </a:r>
            <a:endParaRPr lang="ru-RU" sz="5400" b="1" cap="none" spc="0" dirty="0">
              <a:ln w="31550" cmpd="sng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24128" y="823846"/>
            <a:ext cx="3262777" cy="3137529"/>
          </a:xfrm>
          <a:prstGeom prst="round2Diag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0" y="2333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   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34913" y="6590495"/>
            <a:ext cx="31494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b="1" i="1" dirty="0" smtClean="0">
                <a:solidFill>
                  <a:srgbClr val="7030A0"/>
                </a:solidFill>
              </a:rPr>
              <a:t>Прапор піонерської дружини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19872" y="5560327"/>
            <a:ext cx="25118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b="1" i="1" dirty="0" smtClean="0">
                <a:solidFill>
                  <a:srgbClr val="7030A0"/>
                </a:solidFill>
              </a:rPr>
              <a:t>  “ Піонер означає “ перший ”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pic>
        <p:nvPicPr>
          <p:cNvPr id="1026" name="Picture 2" descr="C:\Documents and Settings\User\Рабочий стол\документи\піонери, День мови, Євсєєв,вінегрет\PB23017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567" y="2901678"/>
            <a:ext cx="3544865" cy="2658649"/>
          </a:xfrm>
          <a:prstGeom prst="roundRect">
            <a:avLst>
              <a:gd name="adj" fmla="val 1991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2" name="TextBox 11"/>
          <p:cNvSpPr txBox="1"/>
          <p:nvPr/>
        </p:nvSpPr>
        <p:spPr>
          <a:xfrm>
            <a:off x="1043608" y="6551434"/>
            <a:ext cx="27146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b="1" i="1" dirty="0" smtClean="0">
                <a:solidFill>
                  <a:srgbClr val="7030A0"/>
                </a:solidFill>
              </a:rPr>
              <a:t>                              Дружинна емблема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pic>
        <p:nvPicPr>
          <p:cNvPr id="31748" name="Picture 4" descr="DSCF2350"/>
          <p:cNvPicPr>
            <a:picLocks noChangeAspect="1" noChangeArrowheads="1"/>
          </p:cNvPicPr>
          <p:nvPr/>
        </p:nvPicPr>
        <p:blipFill>
          <a:blip r:embed="rId9" cstate="print">
            <a:lum contrast="30000"/>
          </a:blip>
          <a:srcRect/>
          <a:stretch>
            <a:fillRect/>
          </a:stretch>
        </p:blipFill>
        <p:spPr bwMode="auto">
          <a:xfrm>
            <a:off x="6003437" y="4272138"/>
            <a:ext cx="3132222" cy="2349167"/>
          </a:xfrm>
          <a:prstGeom prst="round2DiagRect">
            <a:avLst>
              <a:gd name="adj1" fmla="val 19848"/>
              <a:gd name="adj2" fmla="val 1727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1749" name="Picture 5" descr="PC090129"/>
          <p:cNvPicPr>
            <a:picLocks noChangeAspect="1" noChangeArrowheads="1"/>
          </p:cNvPicPr>
          <p:nvPr/>
        </p:nvPicPr>
        <p:blipFill>
          <a:blip r:embed="rId10" cstate="print">
            <a:lum contrast="40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321929">
            <a:off x="-136387" y="4131223"/>
            <a:ext cx="3548424" cy="2650499"/>
          </a:xfrm>
          <a:prstGeom prst="cloud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</p:cSld>
  <p:clrMapOvr>
    <a:masterClrMapping/>
  </p:clrMapOvr>
  <p:transition spd="slow" advClick="0" advTm="12671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85852" y="0"/>
            <a:ext cx="6500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 smtClean="0">
                <a:ln w="18415" cmpd="sng">
                  <a:solidFill>
                    <a:srgbClr val="FFC000"/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Робота штабу “ Волонтер ”</a:t>
            </a:r>
            <a:endParaRPr lang="ru-RU" sz="4000" dirty="0">
              <a:ln w="18415" cmpd="sng">
                <a:solidFill>
                  <a:srgbClr val="FFC000"/>
                </a:solidFill>
                <a:prstDash val="solid"/>
              </a:ln>
              <a:blipFill>
                <a:blip r:embed="rId3"/>
                <a:tile tx="0" ty="0" sx="100000" sy="100000" flip="none" algn="tl"/>
              </a:blip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074" name="Picture 2" descr="C:\Documents and Settings\Admin\Рабочий стол\все для школи +фото\фотки школа\фото школа 006.jpg"/>
          <p:cNvPicPr>
            <a:picLocks noChangeAspect="1" noChangeArrowheads="1"/>
          </p:cNvPicPr>
          <p:nvPr/>
        </p:nvPicPr>
        <p:blipFill>
          <a:blip r:embed="rId4" cstate="print">
            <a:lum contrast="4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2083" b="6944"/>
          <a:stretch>
            <a:fillRect/>
          </a:stretch>
        </p:blipFill>
        <p:spPr bwMode="auto">
          <a:xfrm>
            <a:off x="428595" y="714356"/>
            <a:ext cx="8318795" cy="59293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</p:cSld>
  <p:clrMapOvr>
    <a:masterClrMapping/>
  </p:clrMapOvr>
  <p:transition spd="slow" advClick="0" advTm="919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1538" y="0"/>
            <a:ext cx="6915226" cy="461665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81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uk-U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Структурна модель учнівського самоврядування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28926" y="571480"/>
            <a:ext cx="3429024" cy="555069"/>
          </a:xfrm>
          <a:prstGeom prst="ellipseRibbon2">
            <a:avLst>
              <a:gd name="adj1" fmla="val 29792"/>
              <a:gd name="adj2" fmla="val 57393"/>
              <a:gd name="adj3" fmla="val 12500"/>
            </a:avLst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0000"/>
            </a:solidFill>
          </a:ln>
          <a:effec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   </a:t>
            </a:r>
            <a:r>
              <a:rPr lang="uk-UA" sz="1200" dirty="0" smtClean="0">
                <a:ln>
                  <a:solidFill>
                    <a:srgbClr val="00B0F0"/>
                  </a:solidFill>
                </a:ln>
              </a:rPr>
              <a:t>Батьківський комітет</a:t>
            </a:r>
            <a:endParaRPr lang="ru-RU" sz="1200" dirty="0">
              <a:ln>
                <a:solidFill>
                  <a:srgbClr val="00B0F0"/>
                </a:solidFill>
              </a:ln>
            </a:endParaRPr>
          </a:p>
        </p:txBody>
      </p:sp>
      <p:sp>
        <p:nvSpPr>
          <p:cNvPr id="8" name="Лента лицом вниз 7"/>
          <p:cNvSpPr/>
          <p:nvPr/>
        </p:nvSpPr>
        <p:spPr>
          <a:xfrm>
            <a:off x="3286116" y="1142984"/>
            <a:ext cx="2786082" cy="571504"/>
          </a:xfrm>
          <a:prstGeom prst="ribbon">
            <a:avLst>
              <a:gd name="adj1" fmla="val 25346"/>
              <a:gd name="adj2" fmla="val 52600"/>
            </a:avLst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rgbClr val="002060"/>
                </a:solidFill>
              </a:rPr>
              <a:t>Педагогічний колектив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9" name="Шестиугольник 8"/>
          <p:cNvSpPr/>
          <p:nvPr/>
        </p:nvSpPr>
        <p:spPr>
          <a:xfrm>
            <a:off x="1500166" y="857232"/>
            <a:ext cx="1285884" cy="642942"/>
          </a:xfrm>
          <a:prstGeom prst="hexagon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rgbClr val="002060"/>
                </a:solidFill>
              </a:rPr>
              <a:t>Верховна рада учнів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10" name="Шестиугольник 9"/>
          <p:cNvSpPr/>
          <p:nvPr/>
        </p:nvSpPr>
        <p:spPr>
          <a:xfrm>
            <a:off x="6500826" y="928670"/>
            <a:ext cx="1285884" cy="642942"/>
          </a:xfrm>
          <a:prstGeom prst="hexagon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rgbClr val="002060"/>
                </a:solidFill>
              </a:rPr>
              <a:t>Козацька країна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11" name="Блок-схема: сопоставление 10"/>
          <p:cNvSpPr/>
          <p:nvPr/>
        </p:nvSpPr>
        <p:spPr>
          <a:xfrm rot="5400000">
            <a:off x="1628756" y="800080"/>
            <a:ext cx="742952" cy="2000264"/>
          </a:xfrm>
          <a:prstGeom prst="flowChartCollate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uk-UA" sz="1400" dirty="0" smtClean="0">
                <a:solidFill>
                  <a:srgbClr val="FF0000"/>
                </a:solidFill>
              </a:rPr>
              <a:t>Президент школи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12" name="Блок-схема: сопоставление 11"/>
          <p:cNvSpPr/>
          <p:nvPr/>
        </p:nvSpPr>
        <p:spPr>
          <a:xfrm rot="5400000">
            <a:off x="6943744" y="985818"/>
            <a:ext cx="685800" cy="1857388"/>
          </a:xfrm>
          <a:prstGeom prst="flowChartCollate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uk-UA" sz="1400" dirty="0" smtClean="0">
                <a:solidFill>
                  <a:srgbClr val="FF0000"/>
                </a:solidFill>
              </a:rPr>
              <a:t>Козацька  рада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85786" y="2285992"/>
            <a:ext cx="2357454" cy="214314"/>
          </a:xfrm>
          <a:prstGeom prst="round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rgbClr val="002060"/>
                </a:solidFill>
              </a:rPr>
              <a:t>Прем</a:t>
            </a:r>
            <a:r>
              <a:rPr lang="en-US" sz="1400" dirty="0" smtClean="0">
                <a:solidFill>
                  <a:srgbClr val="002060"/>
                </a:solidFill>
              </a:rPr>
              <a:t>’</a:t>
            </a:r>
            <a:r>
              <a:rPr lang="uk-UA" sz="1400" dirty="0" err="1" smtClean="0">
                <a:solidFill>
                  <a:srgbClr val="002060"/>
                </a:solidFill>
              </a:rPr>
              <a:t>єр</a:t>
            </a:r>
            <a:r>
              <a:rPr lang="uk-UA" sz="1400" dirty="0" smtClean="0">
                <a:solidFill>
                  <a:srgbClr val="002060"/>
                </a:solidFill>
              </a:rPr>
              <a:t>  - міністр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143636" y="2357430"/>
            <a:ext cx="2271722" cy="214314"/>
          </a:xfrm>
          <a:prstGeom prst="round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rgbClr val="002060"/>
                </a:solidFill>
              </a:rPr>
              <a:t>Козацькі  витівники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357950" y="3071810"/>
            <a:ext cx="2000264" cy="1357322"/>
          </a:xfrm>
          <a:prstGeom prst="rect">
            <a:avLst/>
          </a:prstGeom>
          <a:solidFill>
            <a:srgbClr val="7030A0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/>
              <a:t>Козацькі забави</a:t>
            </a:r>
            <a:endParaRPr lang="ru-RU" sz="1400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142844" y="2643182"/>
            <a:ext cx="1214446" cy="57150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 smtClean="0"/>
              <a:t>Міністерство освіти і науки</a:t>
            </a:r>
            <a:endParaRPr lang="ru-RU" sz="1200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1428728" y="2643182"/>
            <a:ext cx="1143008" cy="57150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 smtClean="0"/>
              <a:t>Міністерство внутрішніх справ</a:t>
            </a:r>
            <a:endParaRPr lang="ru-RU" sz="1200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2643174" y="2643182"/>
            <a:ext cx="1214446" cy="57150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 smtClean="0"/>
              <a:t>Міністерство волонтерських справ</a:t>
            </a:r>
            <a:endParaRPr lang="ru-RU" sz="1200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142844" y="3286124"/>
            <a:ext cx="1214446" cy="57150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 smtClean="0"/>
              <a:t>Міністерство шефських справ</a:t>
            </a:r>
            <a:endParaRPr lang="ru-RU" sz="1200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1428728" y="3286124"/>
            <a:ext cx="1143008" cy="57150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 smtClean="0"/>
              <a:t>Міністерство праці</a:t>
            </a:r>
            <a:endParaRPr lang="ru-RU" sz="1200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2643174" y="3289093"/>
            <a:ext cx="1214446" cy="57150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 smtClean="0"/>
              <a:t>Міністерство спорту</a:t>
            </a:r>
            <a:endParaRPr lang="ru-RU" sz="1200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142844" y="3929066"/>
            <a:ext cx="1214446" cy="50006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 smtClean="0"/>
              <a:t>Міністерство охорони здоров</a:t>
            </a:r>
            <a:r>
              <a:rPr lang="en-US" sz="1200" dirty="0" smtClean="0"/>
              <a:t>’</a:t>
            </a:r>
            <a:r>
              <a:rPr lang="uk-UA" sz="1200" dirty="0" smtClean="0"/>
              <a:t>я </a:t>
            </a:r>
            <a:endParaRPr lang="ru-RU" sz="1200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1428728" y="3929066"/>
            <a:ext cx="1143008" cy="50006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 smtClean="0"/>
              <a:t>Міністерство культури</a:t>
            </a:r>
            <a:endParaRPr lang="ru-RU" sz="1200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2643174" y="3929066"/>
            <a:ext cx="1214446" cy="50006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 smtClean="0"/>
              <a:t>Засоби масової інформації</a:t>
            </a:r>
            <a:endParaRPr lang="ru-RU" sz="1200" dirty="0"/>
          </a:p>
        </p:txBody>
      </p:sp>
      <p:sp>
        <p:nvSpPr>
          <p:cNvPr id="22" name="Овал 21"/>
          <p:cNvSpPr/>
          <p:nvPr/>
        </p:nvSpPr>
        <p:spPr>
          <a:xfrm>
            <a:off x="0" y="4572008"/>
            <a:ext cx="2428860" cy="78581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 smtClean="0">
                <a:solidFill>
                  <a:schemeClr val="tx1"/>
                </a:solidFill>
              </a:rPr>
              <a:t>“ Бумеранг ” – орган       ВРУ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2357422" y="4572008"/>
            <a:ext cx="2357454" cy="857256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 smtClean="0">
                <a:solidFill>
                  <a:schemeClr val="tx1"/>
                </a:solidFill>
              </a:rPr>
              <a:t>“ За  знання ” – орган піонерської</a:t>
            </a:r>
            <a:r>
              <a:rPr lang="uk-UA" dirty="0" smtClean="0">
                <a:solidFill>
                  <a:schemeClr val="tx1"/>
                </a:solidFill>
              </a:rPr>
              <a:t> </a:t>
            </a:r>
            <a:r>
              <a:rPr lang="uk-UA" sz="1200" dirty="0" smtClean="0">
                <a:solidFill>
                  <a:schemeClr val="tx1"/>
                </a:solidFill>
              </a:rPr>
              <a:t>дружини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6072198" y="4572008"/>
            <a:ext cx="2486036" cy="85725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 smtClean="0">
                <a:solidFill>
                  <a:schemeClr val="tx1"/>
                </a:solidFill>
              </a:rPr>
              <a:t>“ В країну барвінкову козацькими </a:t>
            </a:r>
          </a:p>
          <a:p>
            <a:pPr algn="ctr"/>
            <a:r>
              <a:rPr lang="uk-UA" sz="1200" dirty="0" smtClean="0">
                <a:solidFill>
                  <a:schemeClr val="tx1"/>
                </a:solidFill>
              </a:rPr>
              <a:t>стежками ”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5" name="Лента лицом вверх 24"/>
          <p:cNvSpPr/>
          <p:nvPr/>
        </p:nvSpPr>
        <p:spPr>
          <a:xfrm>
            <a:off x="1538359" y="5700024"/>
            <a:ext cx="6072230" cy="612648"/>
          </a:xfrm>
          <a:prstGeom prst="ribbon2">
            <a:avLst/>
          </a:prstGeom>
          <a:solidFill>
            <a:srgbClr val="00B0F0"/>
          </a:solidFill>
          <a:effectLst>
            <a:glow rad="228600">
              <a:schemeClr val="accent3">
                <a:satMod val="175000"/>
                <a:alpha val="40000"/>
              </a:schemeClr>
            </a:glow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Загальношкільна  лінійка</a:t>
            </a:r>
            <a:endParaRPr lang="ru-RU" dirty="0">
              <a:solidFill>
                <a:srgbClr val="FF0000"/>
              </a:solidFill>
            </a:endParaRPr>
          </a:p>
        </p:txBody>
      </p:sp>
      <p:cxnSp>
        <p:nvCxnSpPr>
          <p:cNvPr id="43" name="Прямая со стрелкой 42"/>
          <p:cNvCxnSpPr>
            <a:stCxn id="6" idx="2"/>
          </p:cNvCxnSpPr>
          <p:nvPr/>
        </p:nvCxnSpPr>
        <p:spPr>
          <a:xfrm rot="5400000">
            <a:off x="4516819" y="1087802"/>
            <a:ext cx="253239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 rot="10800000">
            <a:off x="2643174" y="1071546"/>
            <a:ext cx="714380" cy="2857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 flipV="1">
            <a:off x="5929322" y="1214422"/>
            <a:ext cx="714380" cy="1428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 rot="5400000">
            <a:off x="1963719" y="1607331"/>
            <a:ext cx="215108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 rot="5400000">
            <a:off x="7151707" y="1635111"/>
            <a:ext cx="27146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/>
          <p:nvPr/>
        </p:nvCxnSpPr>
        <p:spPr>
          <a:xfrm rot="5400000">
            <a:off x="1857356" y="2071678"/>
            <a:ext cx="28575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/>
          <p:cNvCxnSpPr>
            <a:stCxn id="12" idx="1"/>
          </p:cNvCxnSpPr>
          <p:nvPr/>
        </p:nvCxnSpPr>
        <p:spPr>
          <a:xfrm>
            <a:off x="7286644" y="1914512"/>
            <a:ext cx="1588" cy="3714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/>
          <p:nvPr/>
        </p:nvCxnSpPr>
        <p:spPr>
          <a:xfrm rot="5400000">
            <a:off x="7108843" y="2820983"/>
            <a:ext cx="35719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/>
          <p:nvPr/>
        </p:nvCxnSpPr>
        <p:spPr>
          <a:xfrm>
            <a:off x="2000232" y="5286388"/>
            <a:ext cx="2143140" cy="3571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 стрелкой 64"/>
          <p:cNvCxnSpPr/>
          <p:nvPr/>
        </p:nvCxnSpPr>
        <p:spPr>
          <a:xfrm rot="10800000" flipV="1">
            <a:off x="5143504" y="5429264"/>
            <a:ext cx="2714644" cy="2143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/>
          <p:cNvCxnSpPr>
            <a:endCxn id="25" idx="0"/>
          </p:cNvCxnSpPr>
          <p:nvPr/>
        </p:nvCxnSpPr>
        <p:spPr>
          <a:xfrm rot="16200000" flipH="1">
            <a:off x="4259262" y="5384812"/>
            <a:ext cx="342198" cy="28822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 стрелкой 68"/>
          <p:cNvCxnSpPr/>
          <p:nvPr/>
        </p:nvCxnSpPr>
        <p:spPr>
          <a:xfrm rot="5400000">
            <a:off x="571472" y="4572008"/>
            <a:ext cx="14287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 стрелкой 70"/>
          <p:cNvCxnSpPr/>
          <p:nvPr/>
        </p:nvCxnSpPr>
        <p:spPr>
          <a:xfrm rot="5400000">
            <a:off x="2857488" y="4572008"/>
            <a:ext cx="14287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 стрелкой 72"/>
          <p:cNvCxnSpPr/>
          <p:nvPr/>
        </p:nvCxnSpPr>
        <p:spPr>
          <a:xfrm rot="5400000">
            <a:off x="7858942" y="4572008"/>
            <a:ext cx="142082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 стрелкой 75"/>
          <p:cNvCxnSpPr>
            <a:endCxn id="30" idx="0"/>
          </p:cNvCxnSpPr>
          <p:nvPr/>
        </p:nvCxnSpPr>
        <p:spPr>
          <a:xfrm rot="5400000">
            <a:off x="1928794" y="2571744"/>
            <a:ext cx="14287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6511"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DSCF3591.jpg"/>
          <p:cNvPicPr>
            <a:picLocks noChangeAspect="1"/>
          </p:cNvPicPr>
          <p:nvPr/>
        </p:nvPicPr>
        <p:blipFill>
          <a:blip r:embed="rId3" cstate="print">
            <a:lum bright="-10000" contrast="4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3541" b="16667"/>
          <a:stretch>
            <a:fillRect/>
          </a:stretch>
        </p:blipFill>
        <p:spPr>
          <a:xfrm>
            <a:off x="124597" y="1176021"/>
            <a:ext cx="8662245" cy="51653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-142908" y="142852"/>
            <a:ext cx="928690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ln w="19050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“ Секрет успіху – наполегливість у досягненні мети ”</a:t>
            </a:r>
          </a:p>
          <a:p>
            <a:r>
              <a:rPr lang="uk-UA" sz="2400" dirty="0" smtClean="0">
                <a:ln w="19050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                                                                                             </a:t>
            </a:r>
            <a:endParaRPr lang="ru-RU" sz="2400" dirty="0">
              <a:ln w="19050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43834" y="714356"/>
            <a:ext cx="1357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n w="12700">
                  <a:solidFill>
                    <a:schemeClr val="accent1"/>
                  </a:solidFill>
                </a:ln>
                <a:solidFill>
                  <a:srgbClr val="FF0000"/>
                </a:solidFill>
              </a:rPr>
              <a:t>Д</a:t>
            </a:r>
            <a:r>
              <a:rPr lang="uk-UA" sz="2400" dirty="0" err="1" smtClean="0">
                <a:ln w="12700">
                  <a:solidFill>
                    <a:schemeClr val="accent1"/>
                  </a:solidFill>
                </a:ln>
                <a:solidFill>
                  <a:srgbClr val="FF0000"/>
                </a:solidFill>
              </a:rPr>
              <a:t>ізраелі</a:t>
            </a:r>
            <a:endParaRPr lang="ru-RU" sz="2400" dirty="0">
              <a:ln w="12700">
                <a:solidFill>
                  <a:schemeClr val="accent1"/>
                </a:solidFill>
              </a:ln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Tm="7468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Line 5"/>
          <p:cNvSpPr>
            <a:spLocks noChangeShapeType="1"/>
          </p:cNvSpPr>
          <p:nvPr/>
        </p:nvSpPr>
        <p:spPr bwMode="auto">
          <a:xfrm>
            <a:off x="-968375" y="19970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89" name="Rectangle 17"/>
          <p:cNvSpPr>
            <a:spLocks noChangeArrowheads="1"/>
          </p:cNvSpPr>
          <p:nvPr/>
        </p:nvSpPr>
        <p:spPr bwMode="auto">
          <a:xfrm>
            <a:off x="0" y="0"/>
            <a:ext cx="48282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   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090" name="Rectangle 18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                          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                           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091" name="Rectangle 19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092" name="Rectangle 20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093" name="Rectangle 21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094" name="Rectangle 22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733925" algn="l"/>
              </a:tabLst>
            </a:pPr>
            <a:r>
              <a:rPr kumimoji="0" lang="uk-UA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	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733925" algn="l"/>
              </a:tabLst>
            </a:pPr>
            <a:r>
              <a:rPr kumimoji="0" lang="uk-UA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                                     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733925" algn="l"/>
              </a:tabLst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095" name="Rectangle 23"/>
          <p:cNvSpPr>
            <a:spLocks noChangeArrowheads="1"/>
          </p:cNvSpPr>
          <p:nvPr/>
        </p:nvSpPr>
        <p:spPr bwMode="auto">
          <a:xfrm>
            <a:off x="0" y="914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096" name="Rectangle 24"/>
          <p:cNvSpPr>
            <a:spLocks noChangeArrowheads="1"/>
          </p:cNvSpPr>
          <p:nvPr/>
        </p:nvSpPr>
        <p:spPr bwMode="auto">
          <a:xfrm>
            <a:off x="0" y="9144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905000" algn="l"/>
              </a:tabLst>
            </a:pPr>
            <a:r>
              <a:rPr kumimoji="0" lang="uk-UA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                         </a:t>
            </a:r>
            <a:endParaRPr kumimoji="0" 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170" name="Picture 98" descr="матеріали Авраменко 030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241412" y="914400"/>
            <a:ext cx="4321331" cy="3234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73" name="Rectangle 10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174" name="Rectangle 102"/>
          <p:cNvSpPr>
            <a:spLocks noChangeArrowheads="1"/>
          </p:cNvSpPr>
          <p:nvPr/>
        </p:nvSpPr>
        <p:spPr bwMode="auto">
          <a:xfrm>
            <a:off x="-914400" y="28670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   </a:t>
            </a:r>
            <a:endParaRPr kumimoji="0" 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176" name="Rectangle 104"/>
          <p:cNvSpPr>
            <a:spLocks noChangeArrowheads="1"/>
          </p:cNvSpPr>
          <p:nvPr/>
        </p:nvSpPr>
        <p:spPr bwMode="auto">
          <a:xfrm>
            <a:off x="-800100" y="76771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200" b="0" i="0" u="none" strike="noStrike" cap="none" normalizeH="0" baseline="0" smtClean="0">
                <a:ln>
                  <a:noFill/>
                </a:ln>
                <a:solidFill>
                  <a:srgbClr val="244061"/>
                </a:solidFill>
                <a:effectLst/>
                <a:latin typeface="Arial" pitchFamily="34" charset="0"/>
                <a:ea typeface="Times New Roman" pitchFamily="18" charset="0"/>
              </a:rPr>
              <a:t>   </a:t>
            </a:r>
            <a:endParaRPr kumimoji="0" 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1214478" y="0"/>
            <a:ext cx="1135864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2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Діти – учасники шкільного життя, а не сторонні </a:t>
            </a:r>
          </a:p>
          <a:p>
            <a:pPr algn="ctr"/>
            <a:r>
              <a:rPr lang="uk-UA" sz="2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спостерігачі</a:t>
            </a:r>
            <a:endParaRPr lang="ru-RU" sz="2400" b="1" cap="none" spc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724428" y="2254741"/>
            <a:ext cx="30159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i="1" dirty="0" smtClean="0">
                <a:solidFill>
                  <a:srgbClr val="7030A0"/>
                </a:solidFill>
              </a:rPr>
              <a:t>Вибори Президента школи</a:t>
            </a:r>
            <a:endParaRPr lang="ru-RU" sz="1600" dirty="0"/>
          </a:p>
        </p:txBody>
      </p:sp>
      <p:pic>
        <p:nvPicPr>
          <p:cNvPr id="2050" name="Picture 2" descr="C:\Documents and Settings\User\Рабочий стол\документи\фото кабінету, Умань, поети, омбудсмен\PB05000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79" t="2146" r="1114" b="16410"/>
          <a:stretch/>
        </p:blipFill>
        <p:spPr bwMode="auto">
          <a:xfrm>
            <a:off x="3995936" y="3616868"/>
            <a:ext cx="5006121" cy="3074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4869161"/>
            <a:ext cx="3312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chemeClr val="accent4"/>
                </a:solidFill>
                <a:latin typeface="Monotype Corsiva" pitchFamily="66" charset="0"/>
              </a:rPr>
              <a:t>Відкрите голосування </a:t>
            </a:r>
          </a:p>
          <a:p>
            <a:r>
              <a:rPr lang="uk-UA" sz="2000" b="1" dirty="0" smtClean="0">
                <a:solidFill>
                  <a:schemeClr val="accent4"/>
                </a:solidFill>
                <a:latin typeface="Monotype Corsiva" pitchFamily="66" charset="0"/>
              </a:rPr>
              <a:t>на виборах міністрів ВРУ</a:t>
            </a:r>
            <a:endParaRPr lang="ru-RU" sz="2000" b="1" dirty="0">
              <a:solidFill>
                <a:schemeClr val="accent4"/>
              </a:solidFill>
              <a:latin typeface="Monotype Corsiva" pitchFamily="66" charset="0"/>
            </a:endParaRPr>
          </a:p>
        </p:txBody>
      </p:sp>
    </p:spTree>
    <p:custDataLst>
      <p:tags r:id="rId1"/>
    </p:custDataLst>
  </p:cSld>
  <p:clrMapOvr>
    <a:masterClrMapping/>
  </p:clrMapOvr>
  <p:transition spd="slow" advClick="0" advTm="10113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6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Admin\Рабочий стол\100OLYMP\P1010393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932040" y="332656"/>
            <a:ext cx="4146596" cy="29730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84" t="22417" b="8722"/>
          <a:stretch/>
        </p:blipFill>
        <p:spPr bwMode="auto">
          <a:xfrm>
            <a:off x="107504" y="332656"/>
            <a:ext cx="4755281" cy="2952328"/>
          </a:xfrm>
          <a:prstGeom prst="roundRect">
            <a:avLst>
              <a:gd name="adj" fmla="val 1959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01" t="31087" r="7092" b="24908"/>
          <a:stretch/>
        </p:blipFill>
        <p:spPr bwMode="auto">
          <a:xfrm>
            <a:off x="1486976" y="3962410"/>
            <a:ext cx="6455800" cy="28751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1714480" y="3456532"/>
            <a:ext cx="6000792" cy="30777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en-US" sz="1200" b="1" i="1" dirty="0" smtClean="0">
                <a:solidFill>
                  <a:srgbClr val="7030A0"/>
                </a:solidFill>
              </a:rPr>
              <a:t>            </a:t>
            </a:r>
            <a:r>
              <a:rPr lang="uk-UA" sz="1400" b="1" i="1" dirty="0" smtClean="0">
                <a:solidFill>
                  <a:srgbClr val="7030A0"/>
                </a:solidFill>
              </a:rPr>
              <a:t>День учнівського самоврядування. Передача символів влади        </a:t>
            </a:r>
            <a:endParaRPr lang="ru-RU" sz="1400" b="1" i="1" dirty="0">
              <a:solidFill>
                <a:srgbClr val="7030A0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9740">
        <p14:shred/>
      </p:transition>
    </mc:Choice>
    <mc:Fallback xmlns="">
      <p:transition spd="slow" advTm="97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9|1.2|1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4|1|1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3|1.4|1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1|1.3|1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2|1.4|1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1|1|1.2|1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3|1.4|1.1|1.3|1.1|1|0.9|0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2|1.4|1.3|1.4|1.3|1.2|1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7|1.1|1.7|1.1|1.7|1.1|1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1|0.9|0.9|1.1|0.9|1|0.9|1|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3|1.7|1.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4|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8|1.3|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|1.4|1.3|1.1|1.1|0.7|1|1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1|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4|1.4|1.3|1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4|1.3|1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3|1.4|1.3|1.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1457</TotalTime>
  <Words>333</Words>
  <Application>Microsoft Office PowerPoint</Application>
  <PresentationFormat>Экран (4:3)</PresentationFormat>
  <Paragraphs>88</Paragraphs>
  <Slides>21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Админ</cp:lastModifiedBy>
  <cp:revision>168</cp:revision>
  <dcterms:modified xsi:type="dcterms:W3CDTF">2014-03-05T08:07:14Z</dcterms:modified>
</cp:coreProperties>
</file>